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 id="2147483661" r:id="rId2"/>
  </p:sldMasterIdLst>
  <p:notesMasterIdLst>
    <p:notesMasterId r:id="rId27"/>
  </p:notesMasterIdLst>
  <p:sldIdLst>
    <p:sldId id="271" r:id="rId3"/>
    <p:sldId id="256" r:id="rId4"/>
    <p:sldId id="257" r:id="rId5"/>
    <p:sldId id="258" r:id="rId6"/>
    <p:sldId id="259" r:id="rId7"/>
    <p:sldId id="260" r:id="rId8"/>
    <p:sldId id="261" r:id="rId9"/>
    <p:sldId id="262" r:id="rId10"/>
    <p:sldId id="281" r:id="rId11"/>
    <p:sldId id="282" r:id="rId12"/>
    <p:sldId id="288" r:id="rId13"/>
    <p:sldId id="289" r:id="rId14"/>
    <p:sldId id="290" r:id="rId15"/>
    <p:sldId id="291" r:id="rId16"/>
    <p:sldId id="272" r:id="rId17"/>
    <p:sldId id="263" r:id="rId18"/>
    <p:sldId id="264" r:id="rId19"/>
    <p:sldId id="265" r:id="rId20"/>
    <p:sldId id="266" r:id="rId21"/>
    <p:sldId id="267" r:id="rId22"/>
    <p:sldId id="268" r:id="rId23"/>
    <p:sldId id="269" r:id="rId24"/>
    <p:sldId id="280" r:id="rId25"/>
    <p:sldId id="270" r:id="rId26"/>
  </p:sldIdLst>
  <p:sldSz cx="16256000" cy="9144000"/>
  <p:notesSz cx="16256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60">
          <p15:clr>
            <a:srgbClr val="A4A3A4"/>
          </p15:clr>
        </p15:guide>
        <p15:guide id="2" pos="608">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gRslZwvUYnlYJs3d0wrCvnGDDHb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6F849F-166C-4198-AAD2-7C58C669C0A3}" v="8" dt="2025-06-03T13:01:42.218"/>
  </p1510:revLst>
</p1510:revInfo>
</file>

<file path=ppt/tableStyles.xml><?xml version="1.0" encoding="utf-8"?>
<a:tblStyleLst xmlns:a="http://schemas.openxmlformats.org/drawingml/2006/main" def="{A60B2167-E0FA-4925-9D72-F6CB0FF13049}">
  <a:tblStyle styleId="{A60B2167-E0FA-4925-9D72-F6CB0FF1304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99" autoAdjust="0"/>
  </p:normalViewPr>
  <p:slideViewPr>
    <p:cSldViewPr snapToGrid="0">
      <p:cViewPr varScale="1">
        <p:scale>
          <a:sx n="61" d="100"/>
          <a:sy n="61" d="100"/>
        </p:scale>
        <p:origin x="3256" y="60"/>
      </p:cViewPr>
      <p:guideLst>
        <p:guide orient="horz" pos="5760"/>
        <p:guide pos="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ga, Daniela" userId="87096097-0526-4769-8ddf-0c2d94bf22e1" providerId="ADAL" clId="{AF6F849F-166C-4198-AAD2-7C58C669C0A3}"/>
    <pc:docChg chg="undo custSel addSld delSld modSld">
      <pc:chgData name="Moga, Daniela" userId="87096097-0526-4769-8ddf-0c2d94bf22e1" providerId="ADAL" clId="{AF6F849F-166C-4198-AAD2-7C58C669C0A3}" dt="2025-06-09T19:13:01.270" v="3142" actId="20577"/>
      <pc:docMkLst>
        <pc:docMk/>
      </pc:docMkLst>
      <pc:sldChg chg="modSp mod modNotesTx">
        <pc:chgData name="Moga, Daniela" userId="87096097-0526-4769-8ddf-0c2d94bf22e1" providerId="ADAL" clId="{AF6F849F-166C-4198-AAD2-7C58C669C0A3}" dt="2025-06-09T19:11:53.987" v="3135" actId="20577"/>
        <pc:sldMkLst>
          <pc:docMk/>
          <pc:sldMk cId="0" sldId="256"/>
        </pc:sldMkLst>
        <pc:spChg chg="mod">
          <ac:chgData name="Moga, Daniela" userId="87096097-0526-4769-8ddf-0c2d94bf22e1" providerId="ADAL" clId="{AF6F849F-166C-4198-AAD2-7C58C669C0A3}" dt="2025-05-20T21:53:14.096" v="37" actId="20577"/>
          <ac:spMkLst>
            <pc:docMk/>
            <pc:sldMk cId="0" sldId="256"/>
            <ac:spMk id="160" creationId="{00000000-0000-0000-0000-000000000000}"/>
          </ac:spMkLst>
        </pc:spChg>
      </pc:sldChg>
      <pc:sldChg chg="modSp mod modNotesTx">
        <pc:chgData name="Moga, Daniela" userId="87096097-0526-4769-8ddf-0c2d94bf22e1" providerId="ADAL" clId="{AF6F849F-166C-4198-AAD2-7C58C669C0A3}" dt="2025-06-09T19:12:01.788" v="3136" actId="20577"/>
        <pc:sldMkLst>
          <pc:docMk/>
          <pc:sldMk cId="0" sldId="257"/>
        </pc:sldMkLst>
        <pc:spChg chg="mod">
          <ac:chgData name="Moga, Daniela" userId="87096097-0526-4769-8ddf-0c2d94bf22e1" providerId="ADAL" clId="{AF6F849F-166C-4198-AAD2-7C58C669C0A3}" dt="2025-06-02T22:19:01.285" v="573" actId="20577"/>
          <ac:spMkLst>
            <pc:docMk/>
            <pc:sldMk cId="0" sldId="257"/>
            <ac:spMk id="167" creationId="{00000000-0000-0000-0000-000000000000}"/>
          </ac:spMkLst>
        </pc:spChg>
        <pc:graphicFrameChg chg="modGraphic">
          <ac:chgData name="Moga, Daniela" userId="87096097-0526-4769-8ddf-0c2d94bf22e1" providerId="ADAL" clId="{AF6F849F-166C-4198-AAD2-7C58C669C0A3}" dt="2025-06-03T10:25:23.819" v="1148" actId="20577"/>
          <ac:graphicFrameMkLst>
            <pc:docMk/>
            <pc:sldMk cId="0" sldId="257"/>
            <ac:graphicFrameMk id="168" creationId="{00000000-0000-0000-0000-000000000000}"/>
          </ac:graphicFrameMkLst>
        </pc:graphicFrameChg>
      </pc:sldChg>
      <pc:sldChg chg="modSp mod modNotesTx">
        <pc:chgData name="Moga, Daniela" userId="87096097-0526-4769-8ddf-0c2d94bf22e1" providerId="ADAL" clId="{AF6F849F-166C-4198-AAD2-7C58C669C0A3}" dt="2025-06-09T19:12:10.502" v="3137" actId="20577"/>
        <pc:sldMkLst>
          <pc:docMk/>
          <pc:sldMk cId="0" sldId="258"/>
        </pc:sldMkLst>
        <pc:spChg chg="mod">
          <ac:chgData name="Moga, Daniela" userId="87096097-0526-4769-8ddf-0c2d94bf22e1" providerId="ADAL" clId="{AF6F849F-166C-4198-AAD2-7C58C669C0A3}" dt="2025-05-22T15:46:32.581" v="352" actId="20577"/>
          <ac:spMkLst>
            <pc:docMk/>
            <pc:sldMk cId="0" sldId="258"/>
            <ac:spMk id="176" creationId="{00000000-0000-0000-0000-000000000000}"/>
          </ac:spMkLst>
        </pc:spChg>
      </pc:sldChg>
      <pc:sldChg chg="modSp mod modNotesTx">
        <pc:chgData name="Moga, Daniela" userId="87096097-0526-4769-8ddf-0c2d94bf22e1" providerId="ADAL" clId="{AF6F849F-166C-4198-AAD2-7C58C669C0A3}" dt="2025-06-09T19:12:16.079" v="3138" actId="6549"/>
        <pc:sldMkLst>
          <pc:docMk/>
          <pc:sldMk cId="0" sldId="259"/>
        </pc:sldMkLst>
        <pc:spChg chg="mod">
          <ac:chgData name="Moga, Daniela" userId="87096097-0526-4769-8ddf-0c2d94bf22e1" providerId="ADAL" clId="{AF6F849F-166C-4198-AAD2-7C58C669C0A3}" dt="2025-05-22T15:47:10.783" v="366" actId="20577"/>
          <ac:spMkLst>
            <pc:docMk/>
            <pc:sldMk cId="0" sldId="259"/>
            <ac:spMk id="186" creationId="{00000000-0000-0000-0000-000000000000}"/>
          </ac:spMkLst>
        </pc:spChg>
      </pc:sldChg>
      <pc:sldChg chg="modSp mod modNotesTx">
        <pc:chgData name="Moga, Daniela" userId="87096097-0526-4769-8ddf-0c2d94bf22e1" providerId="ADAL" clId="{AF6F849F-166C-4198-AAD2-7C58C669C0A3}" dt="2025-06-09T19:12:21.109" v="3139" actId="20577"/>
        <pc:sldMkLst>
          <pc:docMk/>
          <pc:sldMk cId="0" sldId="260"/>
        </pc:sldMkLst>
        <pc:spChg chg="mod">
          <ac:chgData name="Moga, Daniela" userId="87096097-0526-4769-8ddf-0c2d94bf22e1" providerId="ADAL" clId="{AF6F849F-166C-4198-AAD2-7C58C669C0A3}" dt="2025-05-22T15:47:22.801" v="372" actId="20577"/>
          <ac:spMkLst>
            <pc:docMk/>
            <pc:sldMk cId="0" sldId="260"/>
            <ac:spMk id="197" creationId="{00000000-0000-0000-0000-000000000000}"/>
          </ac:spMkLst>
        </pc:spChg>
      </pc:sldChg>
      <pc:sldChg chg="modSp mod modNotesTx">
        <pc:chgData name="Moga, Daniela" userId="87096097-0526-4769-8ddf-0c2d94bf22e1" providerId="ADAL" clId="{AF6F849F-166C-4198-AAD2-7C58C669C0A3}" dt="2025-06-09T19:12:26.724" v="3140" actId="20577"/>
        <pc:sldMkLst>
          <pc:docMk/>
          <pc:sldMk cId="0" sldId="261"/>
        </pc:sldMkLst>
        <pc:spChg chg="mod">
          <ac:chgData name="Moga, Daniela" userId="87096097-0526-4769-8ddf-0c2d94bf22e1" providerId="ADAL" clId="{AF6F849F-166C-4198-AAD2-7C58C669C0A3}" dt="2025-06-03T10:34:48.709" v="2302" actId="20577"/>
          <ac:spMkLst>
            <pc:docMk/>
            <pc:sldMk cId="0" sldId="261"/>
            <ac:spMk id="205" creationId="{00000000-0000-0000-0000-000000000000}"/>
          </ac:spMkLst>
        </pc:spChg>
      </pc:sldChg>
      <pc:sldChg chg="modSp add del mod modNotesTx">
        <pc:chgData name="Moga, Daniela" userId="87096097-0526-4769-8ddf-0c2d94bf22e1" providerId="ADAL" clId="{AF6F849F-166C-4198-AAD2-7C58C669C0A3}" dt="2025-06-09T19:12:31.300" v="3141" actId="20577"/>
        <pc:sldMkLst>
          <pc:docMk/>
          <pc:sldMk cId="0" sldId="262"/>
        </pc:sldMkLst>
        <pc:spChg chg="mod">
          <ac:chgData name="Moga, Daniela" userId="87096097-0526-4769-8ddf-0c2d94bf22e1" providerId="ADAL" clId="{AF6F849F-166C-4198-AAD2-7C58C669C0A3}" dt="2025-06-02T22:20:33.417" v="621" actId="120"/>
          <ac:spMkLst>
            <pc:docMk/>
            <pc:sldMk cId="0" sldId="262"/>
            <ac:spMk id="210" creationId="{00000000-0000-0000-0000-000000000000}"/>
          </ac:spMkLst>
        </pc:spChg>
      </pc:sldChg>
      <pc:sldChg chg="modSp mod">
        <pc:chgData name="Moga, Daniela" userId="87096097-0526-4769-8ddf-0c2d94bf22e1" providerId="ADAL" clId="{AF6F849F-166C-4198-AAD2-7C58C669C0A3}" dt="2025-05-22T15:48:15.059" v="375" actId="20577"/>
        <pc:sldMkLst>
          <pc:docMk/>
          <pc:sldMk cId="0" sldId="264"/>
        </pc:sldMkLst>
        <pc:spChg chg="mod">
          <ac:chgData name="Moga, Daniela" userId="87096097-0526-4769-8ddf-0c2d94bf22e1" providerId="ADAL" clId="{AF6F849F-166C-4198-AAD2-7C58C669C0A3}" dt="2025-05-22T15:48:15.059" v="375" actId="20577"/>
          <ac:spMkLst>
            <pc:docMk/>
            <pc:sldMk cId="0" sldId="264"/>
            <ac:spMk id="223" creationId="{00000000-0000-0000-0000-000000000000}"/>
          </ac:spMkLst>
        </pc:spChg>
      </pc:sldChg>
      <pc:sldChg chg="modSp mod">
        <pc:chgData name="Moga, Daniela" userId="87096097-0526-4769-8ddf-0c2d94bf22e1" providerId="ADAL" clId="{AF6F849F-166C-4198-AAD2-7C58C669C0A3}" dt="2025-05-22T15:51:59.285" v="537" actId="20577"/>
        <pc:sldMkLst>
          <pc:docMk/>
          <pc:sldMk cId="0" sldId="270"/>
        </pc:sldMkLst>
        <pc:spChg chg="mod">
          <ac:chgData name="Moga, Daniela" userId="87096097-0526-4769-8ddf-0c2d94bf22e1" providerId="ADAL" clId="{AF6F849F-166C-4198-AAD2-7C58C669C0A3}" dt="2025-05-22T15:51:59.285" v="537" actId="20577"/>
          <ac:spMkLst>
            <pc:docMk/>
            <pc:sldMk cId="0" sldId="270"/>
            <ac:spMk id="279" creationId="{00000000-0000-0000-0000-000000000000}"/>
          </ac:spMkLst>
        </pc:spChg>
      </pc:sldChg>
      <pc:sldChg chg="addSp modSp mod">
        <pc:chgData name="Moga, Daniela" userId="87096097-0526-4769-8ddf-0c2d94bf22e1" providerId="ADAL" clId="{AF6F849F-166C-4198-AAD2-7C58C669C0A3}" dt="2025-06-05T18:30:15.089" v="3134" actId="1076"/>
        <pc:sldMkLst>
          <pc:docMk/>
          <pc:sldMk cId="1361480863" sldId="271"/>
        </pc:sldMkLst>
        <pc:spChg chg="add mod">
          <ac:chgData name="Moga, Daniela" userId="87096097-0526-4769-8ddf-0c2d94bf22e1" providerId="ADAL" clId="{AF6F849F-166C-4198-AAD2-7C58C669C0A3}" dt="2025-06-05T18:30:00.281" v="3133" actId="5793"/>
          <ac:spMkLst>
            <pc:docMk/>
            <pc:sldMk cId="1361480863" sldId="271"/>
            <ac:spMk id="2" creationId="{0ECE107C-528D-6309-A8CB-06996F5E5323}"/>
          </ac:spMkLst>
        </pc:spChg>
        <pc:spChg chg="mod">
          <ac:chgData name="Moga, Daniela" userId="87096097-0526-4769-8ddf-0c2d94bf22e1" providerId="ADAL" clId="{AF6F849F-166C-4198-AAD2-7C58C669C0A3}" dt="2025-06-05T18:30:15.089" v="3134" actId="1076"/>
          <ac:spMkLst>
            <pc:docMk/>
            <pc:sldMk cId="1361480863" sldId="271"/>
            <ac:spMk id="4" creationId="{29414B8F-DB1B-1437-781E-F4DBA75713F6}"/>
          </ac:spMkLst>
        </pc:spChg>
        <pc:spChg chg="mod">
          <ac:chgData name="Moga, Daniela" userId="87096097-0526-4769-8ddf-0c2d94bf22e1" providerId="ADAL" clId="{AF6F849F-166C-4198-AAD2-7C58C669C0A3}" dt="2025-06-03T13:04:30.099" v="3046" actId="255"/>
          <ac:spMkLst>
            <pc:docMk/>
            <pc:sldMk cId="1361480863" sldId="271"/>
            <ac:spMk id="5" creationId="{84DCF89B-8522-C27B-41C3-8438FFA3C702}"/>
          </ac:spMkLst>
        </pc:spChg>
        <pc:spChg chg="mod">
          <ac:chgData name="Moga, Daniela" userId="87096097-0526-4769-8ddf-0c2d94bf22e1" providerId="ADAL" clId="{AF6F849F-166C-4198-AAD2-7C58C669C0A3}" dt="2025-06-03T13:01:23.712" v="2720" actId="1076"/>
          <ac:spMkLst>
            <pc:docMk/>
            <pc:sldMk cId="1361480863" sldId="271"/>
            <ac:spMk id="6" creationId="{ABAF6CBB-B87E-6819-3A9F-ABAA811CF2CF}"/>
          </ac:spMkLst>
        </pc:spChg>
        <pc:spChg chg="mod">
          <ac:chgData name="Moga, Daniela" userId="87096097-0526-4769-8ddf-0c2d94bf22e1" providerId="ADAL" clId="{AF6F849F-166C-4198-AAD2-7C58C669C0A3}" dt="2025-06-03T13:04:24.987" v="3045" actId="1076"/>
          <ac:spMkLst>
            <pc:docMk/>
            <pc:sldMk cId="1361480863" sldId="271"/>
            <ac:spMk id="10" creationId="{802D80A6-88AF-C65F-3F28-073751A4F4DC}"/>
          </ac:spMkLst>
        </pc:spChg>
        <pc:graphicFrameChg chg="mod modGraphic">
          <ac:chgData name="Moga, Daniela" userId="87096097-0526-4769-8ddf-0c2d94bf22e1" providerId="ADAL" clId="{AF6F849F-166C-4198-AAD2-7C58C669C0A3}" dt="2025-06-05T18:30:15.089" v="3134" actId="1076"/>
          <ac:graphicFrameMkLst>
            <pc:docMk/>
            <pc:sldMk cId="1361480863" sldId="271"/>
            <ac:graphicFrameMk id="7" creationId="{39E4B724-B0EF-F80B-2365-F8E61F0E90F7}"/>
          </ac:graphicFrameMkLst>
        </pc:graphicFrameChg>
      </pc:sldChg>
      <pc:sldChg chg="del">
        <pc:chgData name="Moga, Daniela" userId="87096097-0526-4769-8ddf-0c2d94bf22e1" providerId="ADAL" clId="{AF6F849F-166C-4198-AAD2-7C58C669C0A3}" dt="2025-05-20T21:55:31.640" v="132" actId="47"/>
        <pc:sldMkLst>
          <pc:docMk/>
          <pc:sldMk cId="0" sldId="272"/>
        </pc:sldMkLst>
      </pc:sldChg>
      <pc:sldChg chg="modSp add del mod">
        <pc:chgData name="Moga, Daniela" userId="87096097-0526-4769-8ddf-0c2d94bf22e1" providerId="ADAL" clId="{AF6F849F-166C-4198-AAD2-7C58C669C0A3}" dt="2025-06-03T10:40:48.249" v="2719" actId="20577"/>
        <pc:sldMkLst>
          <pc:docMk/>
          <pc:sldMk cId="988633982" sldId="272"/>
        </pc:sldMkLst>
        <pc:spChg chg="mod">
          <ac:chgData name="Moga, Daniela" userId="87096097-0526-4769-8ddf-0c2d94bf22e1" providerId="ADAL" clId="{AF6F849F-166C-4198-AAD2-7C58C669C0A3}" dt="2025-06-03T10:40:48.249" v="2719" actId="20577"/>
          <ac:spMkLst>
            <pc:docMk/>
            <pc:sldMk cId="988633982" sldId="272"/>
            <ac:spMk id="8" creationId="{2F4A1E78-8D81-029E-C3D4-660F708758E1}"/>
          </ac:spMkLst>
        </pc:spChg>
      </pc:sldChg>
      <pc:sldChg chg="del">
        <pc:chgData name="Moga, Daniela" userId="87096097-0526-4769-8ddf-0c2d94bf22e1" providerId="ADAL" clId="{AF6F849F-166C-4198-AAD2-7C58C669C0A3}" dt="2025-05-20T21:55:31.640" v="132" actId="47"/>
        <pc:sldMkLst>
          <pc:docMk/>
          <pc:sldMk cId="0" sldId="273"/>
        </pc:sldMkLst>
      </pc:sldChg>
      <pc:sldChg chg="del">
        <pc:chgData name="Moga, Daniela" userId="87096097-0526-4769-8ddf-0c2d94bf22e1" providerId="ADAL" clId="{AF6F849F-166C-4198-AAD2-7C58C669C0A3}" dt="2025-05-20T21:55:31.640" v="132" actId="47"/>
        <pc:sldMkLst>
          <pc:docMk/>
          <pc:sldMk cId="0" sldId="274"/>
        </pc:sldMkLst>
      </pc:sldChg>
      <pc:sldChg chg="del">
        <pc:chgData name="Moga, Daniela" userId="87096097-0526-4769-8ddf-0c2d94bf22e1" providerId="ADAL" clId="{AF6F849F-166C-4198-AAD2-7C58C669C0A3}" dt="2025-05-20T21:55:31.640" v="132" actId="47"/>
        <pc:sldMkLst>
          <pc:docMk/>
          <pc:sldMk cId="0" sldId="275"/>
        </pc:sldMkLst>
      </pc:sldChg>
      <pc:sldChg chg="del">
        <pc:chgData name="Moga, Daniela" userId="87096097-0526-4769-8ddf-0c2d94bf22e1" providerId="ADAL" clId="{AF6F849F-166C-4198-AAD2-7C58C669C0A3}" dt="2025-05-20T21:55:31.640" v="132" actId="47"/>
        <pc:sldMkLst>
          <pc:docMk/>
          <pc:sldMk cId="0" sldId="276"/>
        </pc:sldMkLst>
      </pc:sldChg>
      <pc:sldChg chg="del">
        <pc:chgData name="Moga, Daniela" userId="87096097-0526-4769-8ddf-0c2d94bf22e1" providerId="ADAL" clId="{AF6F849F-166C-4198-AAD2-7C58C669C0A3}" dt="2025-05-20T21:55:31.640" v="132" actId="47"/>
        <pc:sldMkLst>
          <pc:docMk/>
          <pc:sldMk cId="0" sldId="277"/>
        </pc:sldMkLst>
      </pc:sldChg>
      <pc:sldChg chg="del">
        <pc:chgData name="Moga, Daniela" userId="87096097-0526-4769-8ddf-0c2d94bf22e1" providerId="ADAL" clId="{AF6F849F-166C-4198-AAD2-7C58C669C0A3}" dt="2025-05-20T21:55:31.640" v="132" actId="47"/>
        <pc:sldMkLst>
          <pc:docMk/>
          <pc:sldMk cId="0" sldId="278"/>
        </pc:sldMkLst>
      </pc:sldChg>
      <pc:sldChg chg="modSp add del mod">
        <pc:chgData name="Moga, Daniela" userId="87096097-0526-4769-8ddf-0c2d94bf22e1" providerId="ADAL" clId="{AF6F849F-166C-4198-AAD2-7C58C669C0A3}" dt="2025-06-02T22:16:41.990" v="546" actId="47"/>
        <pc:sldMkLst>
          <pc:docMk/>
          <pc:sldMk cId="1656893191" sldId="279"/>
        </pc:sldMkLst>
      </pc:sldChg>
      <pc:sldChg chg="modSp mod modNotesTx">
        <pc:chgData name="Moga, Daniela" userId="87096097-0526-4769-8ddf-0c2d94bf22e1" providerId="ADAL" clId="{AF6F849F-166C-4198-AAD2-7C58C669C0A3}" dt="2025-06-09T19:13:01.270" v="3142" actId="20577"/>
        <pc:sldMkLst>
          <pc:docMk/>
          <pc:sldMk cId="2427169242" sldId="280"/>
        </pc:sldMkLst>
        <pc:spChg chg="mod">
          <ac:chgData name="Moga, Daniela" userId="87096097-0526-4769-8ddf-0c2d94bf22e1" providerId="ADAL" clId="{AF6F849F-166C-4198-AAD2-7C58C669C0A3}" dt="2025-06-02T22:22:40.666" v="646" actId="6549"/>
          <ac:spMkLst>
            <pc:docMk/>
            <pc:sldMk cId="2427169242" sldId="280"/>
            <ac:spMk id="4" creationId="{E2C2F86E-F13E-A742-7492-CD55CFAE90BB}"/>
          </ac:spMkLst>
        </pc:spChg>
      </pc:sldChg>
      <pc:sldChg chg="add del">
        <pc:chgData name="Moga, Daniela" userId="87096097-0526-4769-8ddf-0c2d94bf22e1" providerId="ADAL" clId="{AF6F849F-166C-4198-AAD2-7C58C669C0A3}" dt="2025-06-02T22:16:47.798" v="547"/>
        <pc:sldMkLst>
          <pc:docMk/>
          <pc:sldMk cId="524441511" sldId="281"/>
        </pc:sldMkLst>
      </pc:sldChg>
      <pc:sldChg chg="add del">
        <pc:chgData name="Moga, Daniela" userId="87096097-0526-4769-8ddf-0c2d94bf22e1" providerId="ADAL" clId="{AF6F849F-166C-4198-AAD2-7C58C669C0A3}" dt="2025-06-02T22:16:47.798" v="547"/>
        <pc:sldMkLst>
          <pc:docMk/>
          <pc:sldMk cId="1645202428" sldId="282"/>
        </pc:sldMkLst>
      </pc:sldChg>
      <pc:sldChg chg="add del">
        <pc:chgData name="Moga, Daniela" userId="87096097-0526-4769-8ddf-0c2d94bf22e1" providerId="ADAL" clId="{AF6F849F-166C-4198-AAD2-7C58C669C0A3}" dt="2025-06-02T22:16:47.798" v="547"/>
        <pc:sldMkLst>
          <pc:docMk/>
          <pc:sldMk cId="340717588" sldId="288"/>
        </pc:sldMkLst>
      </pc:sldChg>
      <pc:sldChg chg="modSp add del mod">
        <pc:chgData name="Moga, Daniela" userId="87096097-0526-4769-8ddf-0c2d94bf22e1" providerId="ADAL" clId="{AF6F849F-166C-4198-AAD2-7C58C669C0A3}" dt="2025-06-03T10:40:32.194" v="2717" actId="20577"/>
        <pc:sldMkLst>
          <pc:docMk/>
          <pc:sldMk cId="1474767549" sldId="289"/>
        </pc:sldMkLst>
        <pc:spChg chg="mod">
          <ac:chgData name="Moga, Daniela" userId="87096097-0526-4769-8ddf-0c2d94bf22e1" providerId="ADAL" clId="{AF6F849F-166C-4198-AAD2-7C58C669C0A3}" dt="2025-06-03T10:40:32.194" v="2717" actId="20577"/>
          <ac:spMkLst>
            <pc:docMk/>
            <pc:sldMk cId="1474767549" sldId="289"/>
            <ac:spMk id="7" creationId="{6CD2A0C0-3E7F-FB30-0F7E-E90E2952527B}"/>
          </ac:spMkLst>
        </pc:spChg>
      </pc:sldChg>
      <pc:sldChg chg="add del">
        <pc:chgData name="Moga, Daniela" userId="87096097-0526-4769-8ddf-0c2d94bf22e1" providerId="ADAL" clId="{AF6F849F-166C-4198-AAD2-7C58C669C0A3}" dt="2025-06-02T22:16:47.798" v="547"/>
        <pc:sldMkLst>
          <pc:docMk/>
          <pc:sldMk cId="186145375" sldId="290"/>
        </pc:sldMkLst>
      </pc:sldChg>
      <pc:sldChg chg="add del">
        <pc:chgData name="Moga, Daniela" userId="87096097-0526-4769-8ddf-0c2d94bf22e1" providerId="ADAL" clId="{AF6F849F-166C-4198-AAD2-7C58C669C0A3}" dt="2025-06-02T22:16:47.798" v="547"/>
        <pc:sldMkLst>
          <pc:docMk/>
          <pc:sldMk cId="2234435240" sldId="291"/>
        </pc:sldMkLst>
      </pc:sldChg>
      <pc:sldMasterChg chg="addSldLayout delSldLayout">
        <pc:chgData name="Moga, Daniela" userId="87096097-0526-4769-8ddf-0c2d94bf22e1" providerId="ADAL" clId="{AF6F849F-166C-4198-AAD2-7C58C669C0A3}" dt="2025-06-02T22:16:22.778" v="543" actId="47"/>
        <pc:sldMasterMkLst>
          <pc:docMk/>
          <pc:sldMasterMk cId="0" sldId="2147483648"/>
        </pc:sldMasterMkLst>
        <pc:sldLayoutChg chg="add del">
          <pc:chgData name="Moga, Daniela" userId="87096097-0526-4769-8ddf-0c2d94bf22e1" providerId="ADAL" clId="{AF6F849F-166C-4198-AAD2-7C58C669C0A3}" dt="2025-06-02T22:16:22.778" v="543" actId="47"/>
          <pc:sldLayoutMkLst>
            <pc:docMk/>
            <pc:sldMasterMk cId="0" sldId="2147483648"/>
            <pc:sldLayoutMk cId="0" sldId="2147483652"/>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3166893281" sldId="2147483661"/>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684275386" sldId="2147483662"/>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1372984329" sldId="2147483663"/>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3803786450" sldId="2147483664"/>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1512892925" sldId="2147483665"/>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3001374348" sldId="2147483666"/>
          </pc:sldLayoutMkLst>
        </pc:sldLayoutChg>
        <pc:sldLayoutChg chg="del">
          <pc:chgData name="Moga, Daniela" userId="87096097-0526-4769-8ddf-0c2d94bf22e1" providerId="ADAL" clId="{AF6F849F-166C-4198-AAD2-7C58C669C0A3}" dt="2025-05-20T21:55:31.640" v="132" actId="47"/>
          <pc:sldLayoutMkLst>
            <pc:docMk/>
            <pc:sldMasterMk cId="0" sldId="2147483648"/>
            <pc:sldLayoutMk cId="3186879614" sldId="2147483667"/>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3918-4460-AA50-DC00DA8E05EC}"/>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1-5B8C-CD4D-869A-3F7C6C62686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2-5B8C-CD4D-869A-3F7C6C62686E}"/>
              </c:ext>
            </c:extLst>
          </c:dPt>
          <c:cat>
            <c:strRef>
              <c:f>Sheet1!$A$2:$A$4</c:f>
              <c:strCache>
                <c:ptCount val="3"/>
                <c:pt idx="0">
                  <c:v>1st Qtr</c:v>
                </c:pt>
                <c:pt idx="1">
                  <c:v>2nd Qtr</c:v>
                </c:pt>
                <c:pt idx="2">
                  <c:v>3rd Qtr</c:v>
                </c:pt>
              </c:strCache>
            </c:strRef>
          </c:cat>
          <c:val>
            <c:numRef>
              <c:f>Sheet1!$B$2:$B$4</c:f>
              <c:numCache>
                <c:formatCode>General</c:formatCode>
                <c:ptCount val="3"/>
                <c:pt idx="0">
                  <c:v>70</c:v>
                </c:pt>
                <c:pt idx="1">
                  <c:v>20</c:v>
                </c:pt>
                <c:pt idx="2">
                  <c:v>10</c:v>
                </c:pt>
              </c:numCache>
            </c:numRef>
          </c:val>
          <c:extLst>
            <c:ext xmlns:c16="http://schemas.microsoft.com/office/drawing/2014/chart" uri="{C3380CC4-5D6E-409C-BE32-E72D297353CC}">
              <c16:uniqueId val="{00000000-5B8C-CD4D-869A-3F7C6C62686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7CF09E-9394-5B48-B779-1928F71D9859}" type="doc">
      <dgm:prSet loTypeId="urn:microsoft.com/office/officeart/2008/layout/VerticalCurvedList" loCatId="" qsTypeId="urn:microsoft.com/office/officeart/2005/8/quickstyle/3d2" qsCatId="3D" csTypeId="urn:microsoft.com/office/officeart/2005/8/colors/colorful1" csCatId="colorful" phldr="1"/>
      <dgm:spPr/>
    </dgm:pt>
    <dgm:pt modelId="{A9450DDE-F616-6246-A4B7-63BC90D111AD}">
      <dgm:prSet phldrT="[Text]"/>
      <dgm:spPr/>
      <dgm:t>
        <a:bodyPr/>
        <a:lstStyle/>
        <a:p>
          <a:r>
            <a:rPr lang="en-US" dirty="0"/>
            <a:t>Mentoring</a:t>
          </a:r>
        </a:p>
      </dgm:t>
    </dgm:pt>
    <dgm:pt modelId="{A3EFE246-1FFE-4D44-A710-0F893155B737}" type="parTrans" cxnId="{D35A0488-34AC-2743-A062-1E2FFF1421B3}">
      <dgm:prSet/>
      <dgm:spPr/>
      <dgm:t>
        <a:bodyPr/>
        <a:lstStyle/>
        <a:p>
          <a:endParaRPr lang="en-US"/>
        </a:p>
      </dgm:t>
    </dgm:pt>
    <dgm:pt modelId="{1B78B8A1-0CF4-7741-9DE7-E2476EE5D808}" type="sibTrans" cxnId="{D35A0488-34AC-2743-A062-1E2FFF1421B3}">
      <dgm:prSet/>
      <dgm:spPr>
        <a:ln>
          <a:solidFill>
            <a:schemeClr val="accent3"/>
          </a:solidFill>
        </a:ln>
      </dgm:spPr>
      <dgm:t>
        <a:bodyPr/>
        <a:lstStyle/>
        <a:p>
          <a:endParaRPr lang="en-US"/>
        </a:p>
      </dgm:t>
    </dgm:pt>
    <dgm:pt modelId="{9D3BDC9D-F48A-F84B-B950-00D1C76CAD58}">
      <dgm:prSet phldrT="[Text]"/>
      <dgm:spPr>
        <a:solidFill>
          <a:schemeClr val="accent1"/>
        </a:solidFill>
      </dgm:spPr>
      <dgm:t>
        <a:bodyPr/>
        <a:lstStyle/>
        <a:p>
          <a:r>
            <a:rPr lang="en-US" dirty="0"/>
            <a:t>Coaching</a:t>
          </a:r>
        </a:p>
      </dgm:t>
    </dgm:pt>
    <dgm:pt modelId="{CA18A26E-2311-AB4A-8B2C-60D3F5EDDB77}" type="parTrans" cxnId="{84C3ECEF-BA28-4D44-9C58-BF7FE68F3694}">
      <dgm:prSet/>
      <dgm:spPr/>
      <dgm:t>
        <a:bodyPr/>
        <a:lstStyle/>
        <a:p>
          <a:endParaRPr lang="en-US"/>
        </a:p>
      </dgm:t>
    </dgm:pt>
    <dgm:pt modelId="{3C2FAC3D-2BA8-784B-B839-AA891AEBB4C7}" type="sibTrans" cxnId="{84C3ECEF-BA28-4D44-9C58-BF7FE68F3694}">
      <dgm:prSet/>
      <dgm:spPr/>
      <dgm:t>
        <a:bodyPr/>
        <a:lstStyle/>
        <a:p>
          <a:endParaRPr lang="en-US"/>
        </a:p>
      </dgm:t>
    </dgm:pt>
    <dgm:pt modelId="{7896E345-7BB3-1C4F-857C-6EDF26136710}">
      <dgm:prSet phldrT="[Text]"/>
      <dgm:spPr/>
      <dgm:t>
        <a:bodyPr/>
        <a:lstStyle/>
        <a:p>
          <a:r>
            <a:rPr lang="en-US" dirty="0"/>
            <a:t>Sponsoring</a:t>
          </a:r>
        </a:p>
      </dgm:t>
    </dgm:pt>
    <dgm:pt modelId="{66A26A37-E06F-A247-A50F-07139CA52A8C}" type="parTrans" cxnId="{29D60AF3-540B-694E-AE55-FE536BCCE72D}">
      <dgm:prSet/>
      <dgm:spPr/>
      <dgm:t>
        <a:bodyPr/>
        <a:lstStyle/>
        <a:p>
          <a:endParaRPr lang="en-US"/>
        </a:p>
      </dgm:t>
    </dgm:pt>
    <dgm:pt modelId="{08884264-E572-CF45-BD7C-8CB1DCF72B54}" type="sibTrans" cxnId="{29D60AF3-540B-694E-AE55-FE536BCCE72D}">
      <dgm:prSet/>
      <dgm:spPr/>
      <dgm:t>
        <a:bodyPr/>
        <a:lstStyle/>
        <a:p>
          <a:endParaRPr lang="en-US"/>
        </a:p>
      </dgm:t>
    </dgm:pt>
    <dgm:pt modelId="{0927AA0B-57A8-0A45-8701-2632F8022F06}" type="pres">
      <dgm:prSet presAssocID="{9C7CF09E-9394-5B48-B779-1928F71D9859}" presName="Name0" presStyleCnt="0">
        <dgm:presLayoutVars>
          <dgm:chMax val="7"/>
          <dgm:chPref val="7"/>
          <dgm:dir/>
        </dgm:presLayoutVars>
      </dgm:prSet>
      <dgm:spPr/>
    </dgm:pt>
    <dgm:pt modelId="{17B6CB6A-AB13-3E4D-BD46-821906831759}" type="pres">
      <dgm:prSet presAssocID="{9C7CF09E-9394-5B48-B779-1928F71D9859}" presName="Name1" presStyleCnt="0"/>
      <dgm:spPr/>
    </dgm:pt>
    <dgm:pt modelId="{43277FE7-0736-B540-8739-EE8B618F14AE}" type="pres">
      <dgm:prSet presAssocID="{9C7CF09E-9394-5B48-B779-1928F71D9859}" presName="cycle" presStyleCnt="0"/>
      <dgm:spPr/>
    </dgm:pt>
    <dgm:pt modelId="{D848212B-43FC-D647-BDF8-9E478C9CF70F}" type="pres">
      <dgm:prSet presAssocID="{9C7CF09E-9394-5B48-B779-1928F71D9859}" presName="srcNode" presStyleLbl="node1" presStyleIdx="0" presStyleCnt="3"/>
      <dgm:spPr/>
    </dgm:pt>
    <dgm:pt modelId="{17DD4AE8-7F2B-9241-9EB1-916B194B1EED}" type="pres">
      <dgm:prSet presAssocID="{9C7CF09E-9394-5B48-B779-1928F71D9859}" presName="conn" presStyleLbl="parChTrans1D2" presStyleIdx="0" presStyleCnt="1"/>
      <dgm:spPr/>
    </dgm:pt>
    <dgm:pt modelId="{49425BF0-EF86-F241-93DD-8C6D7483FF31}" type="pres">
      <dgm:prSet presAssocID="{9C7CF09E-9394-5B48-B779-1928F71D9859}" presName="extraNode" presStyleLbl="node1" presStyleIdx="0" presStyleCnt="3"/>
      <dgm:spPr/>
    </dgm:pt>
    <dgm:pt modelId="{3411F943-A43D-5144-9571-AD368BF6D531}" type="pres">
      <dgm:prSet presAssocID="{9C7CF09E-9394-5B48-B779-1928F71D9859}" presName="dstNode" presStyleLbl="node1" presStyleIdx="0" presStyleCnt="3"/>
      <dgm:spPr/>
    </dgm:pt>
    <dgm:pt modelId="{877765FE-CEEF-904D-B97C-9831AA0C5B44}" type="pres">
      <dgm:prSet presAssocID="{A9450DDE-F616-6246-A4B7-63BC90D111AD}" presName="text_1" presStyleLbl="node1" presStyleIdx="0" presStyleCnt="3">
        <dgm:presLayoutVars>
          <dgm:bulletEnabled val="1"/>
        </dgm:presLayoutVars>
      </dgm:prSet>
      <dgm:spPr/>
    </dgm:pt>
    <dgm:pt modelId="{06E7BD16-CC46-1049-B9A4-B808A08C1A3B}" type="pres">
      <dgm:prSet presAssocID="{A9450DDE-F616-6246-A4B7-63BC90D111AD}" presName="accent_1" presStyleCnt="0"/>
      <dgm:spPr/>
    </dgm:pt>
    <dgm:pt modelId="{98CEAB0A-73C8-014F-B850-B054FB5DB9B9}" type="pres">
      <dgm:prSet presAssocID="{A9450DDE-F616-6246-A4B7-63BC90D111AD}" presName="accentRepeatNode" presStyleLbl="solidFgAcc1" presStyleIdx="0" presStyleCnt="3"/>
      <dgm:spPr/>
    </dgm:pt>
    <dgm:pt modelId="{8B5092A8-09BF-0B45-8119-76307B317C38}" type="pres">
      <dgm:prSet presAssocID="{9D3BDC9D-F48A-F84B-B950-00D1C76CAD58}" presName="text_2" presStyleLbl="node1" presStyleIdx="1" presStyleCnt="3">
        <dgm:presLayoutVars>
          <dgm:bulletEnabled val="1"/>
        </dgm:presLayoutVars>
      </dgm:prSet>
      <dgm:spPr/>
    </dgm:pt>
    <dgm:pt modelId="{40E3166E-38A0-1F4E-B385-3AFB096C2CCC}" type="pres">
      <dgm:prSet presAssocID="{9D3BDC9D-F48A-F84B-B950-00D1C76CAD58}" presName="accent_2" presStyleCnt="0"/>
      <dgm:spPr/>
    </dgm:pt>
    <dgm:pt modelId="{2D3A16A8-E66B-4941-844A-FABCB7E8E407}" type="pres">
      <dgm:prSet presAssocID="{9D3BDC9D-F48A-F84B-B950-00D1C76CAD58}" presName="accentRepeatNode" presStyleLbl="solidFgAcc1" presStyleIdx="1" presStyleCnt="3"/>
      <dgm:spPr>
        <a:ln>
          <a:solidFill>
            <a:schemeClr val="accent1"/>
          </a:solidFill>
        </a:ln>
      </dgm:spPr>
    </dgm:pt>
    <dgm:pt modelId="{EAE3BE71-6883-7448-BDEE-76E8105842E3}" type="pres">
      <dgm:prSet presAssocID="{7896E345-7BB3-1C4F-857C-6EDF26136710}" presName="text_3" presStyleLbl="node1" presStyleIdx="2" presStyleCnt="3">
        <dgm:presLayoutVars>
          <dgm:bulletEnabled val="1"/>
        </dgm:presLayoutVars>
      </dgm:prSet>
      <dgm:spPr/>
    </dgm:pt>
    <dgm:pt modelId="{8281DF12-57F0-7146-BD0F-EB5B349C2C4B}" type="pres">
      <dgm:prSet presAssocID="{7896E345-7BB3-1C4F-857C-6EDF26136710}" presName="accent_3" presStyleCnt="0"/>
      <dgm:spPr/>
    </dgm:pt>
    <dgm:pt modelId="{35EEDCCA-ED2C-7C4F-B231-C152FE4E5052}" type="pres">
      <dgm:prSet presAssocID="{7896E345-7BB3-1C4F-857C-6EDF26136710}" presName="accentRepeatNode" presStyleLbl="solidFgAcc1" presStyleIdx="2" presStyleCnt="3"/>
      <dgm:spPr/>
    </dgm:pt>
  </dgm:ptLst>
  <dgm:cxnLst>
    <dgm:cxn modelId="{14243D3B-EBAF-9D43-A612-7BFBB40025EB}" type="presOf" srcId="{9D3BDC9D-F48A-F84B-B950-00D1C76CAD58}" destId="{8B5092A8-09BF-0B45-8119-76307B317C38}" srcOrd="0" destOrd="0" presId="urn:microsoft.com/office/officeart/2008/layout/VerticalCurvedList"/>
    <dgm:cxn modelId="{7C174C3B-A08A-7D4A-84CE-E4193BD7967B}" type="presOf" srcId="{1B78B8A1-0CF4-7741-9DE7-E2476EE5D808}" destId="{17DD4AE8-7F2B-9241-9EB1-916B194B1EED}" srcOrd="0" destOrd="0" presId="urn:microsoft.com/office/officeart/2008/layout/VerticalCurvedList"/>
    <dgm:cxn modelId="{BE829149-BA04-3241-A8DF-8F0C12B46B1E}" type="presOf" srcId="{7896E345-7BB3-1C4F-857C-6EDF26136710}" destId="{EAE3BE71-6883-7448-BDEE-76E8105842E3}" srcOrd="0" destOrd="0" presId="urn:microsoft.com/office/officeart/2008/layout/VerticalCurvedList"/>
    <dgm:cxn modelId="{D35A0488-34AC-2743-A062-1E2FFF1421B3}" srcId="{9C7CF09E-9394-5B48-B779-1928F71D9859}" destId="{A9450DDE-F616-6246-A4B7-63BC90D111AD}" srcOrd="0" destOrd="0" parTransId="{A3EFE246-1FFE-4D44-A710-0F893155B737}" sibTransId="{1B78B8A1-0CF4-7741-9DE7-E2476EE5D808}"/>
    <dgm:cxn modelId="{3C3F59DD-6E82-D148-B092-BB7765452B96}" type="presOf" srcId="{A9450DDE-F616-6246-A4B7-63BC90D111AD}" destId="{877765FE-CEEF-904D-B97C-9831AA0C5B44}" srcOrd="0" destOrd="0" presId="urn:microsoft.com/office/officeart/2008/layout/VerticalCurvedList"/>
    <dgm:cxn modelId="{D0BA16E7-5BDE-4847-8C3D-0CB44C5F9272}" type="presOf" srcId="{9C7CF09E-9394-5B48-B779-1928F71D9859}" destId="{0927AA0B-57A8-0A45-8701-2632F8022F06}" srcOrd="0" destOrd="0" presId="urn:microsoft.com/office/officeart/2008/layout/VerticalCurvedList"/>
    <dgm:cxn modelId="{84C3ECEF-BA28-4D44-9C58-BF7FE68F3694}" srcId="{9C7CF09E-9394-5B48-B779-1928F71D9859}" destId="{9D3BDC9D-F48A-F84B-B950-00D1C76CAD58}" srcOrd="1" destOrd="0" parTransId="{CA18A26E-2311-AB4A-8B2C-60D3F5EDDB77}" sibTransId="{3C2FAC3D-2BA8-784B-B839-AA891AEBB4C7}"/>
    <dgm:cxn modelId="{29D60AF3-540B-694E-AE55-FE536BCCE72D}" srcId="{9C7CF09E-9394-5B48-B779-1928F71D9859}" destId="{7896E345-7BB3-1C4F-857C-6EDF26136710}" srcOrd="2" destOrd="0" parTransId="{66A26A37-E06F-A247-A50F-07139CA52A8C}" sibTransId="{08884264-E572-CF45-BD7C-8CB1DCF72B54}"/>
    <dgm:cxn modelId="{BF2E9B6A-DBA8-5E46-88B5-FE9CC449ED05}" type="presParOf" srcId="{0927AA0B-57A8-0A45-8701-2632F8022F06}" destId="{17B6CB6A-AB13-3E4D-BD46-821906831759}" srcOrd="0" destOrd="0" presId="urn:microsoft.com/office/officeart/2008/layout/VerticalCurvedList"/>
    <dgm:cxn modelId="{6B599214-E7C3-1F48-B456-E6823FF87291}" type="presParOf" srcId="{17B6CB6A-AB13-3E4D-BD46-821906831759}" destId="{43277FE7-0736-B540-8739-EE8B618F14AE}" srcOrd="0" destOrd="0" presId="urn:microsoft.com/office/officeart/2008/layout/VerticalCurvedList"/>
    <dgm:cxn modelId="{03BB7ABF-6987-BD4A-BDCA-97420A7F0A3E}" type="presParOf" srcId="{43277FE7-0736-B540-8739-EE8B618F14AE}" destId="{D848212B-43FC-D647-BDF8-9E478C9CF70F}" srcOrd="0" destOrd="0" presId="urn:microsoft.com/office/officeart/2008/layout/VerticalCurvedList"/>
    <dgm:cxn modelId="{0F7A654F-0D9B-554E-934B-BD7DBBD8CA74}" type="presParOf" srcId="{43277FE7-0736-B540-8739-EE8B618F14AE}" destId="{17DD4AE8-7F2B-9241-9EB1-916B194B1EED}" srcOrd="1" destOrd="0" presId="urn:microsoft.com/office/officeart/2008/layout/VerticalCurvedList"/>
    <dgm:cxn modelId="{FC1423DA-3AAC-C64B-94AC-DBD3398D12F1}" type="presParOf" srcId="{43277FE7-0736-B540-8739-EE8B618F14AE}" destId="{49425BF0-EF86-F241-93DD-8C6D7483FF31}" srcOrd="2" destOrd="0" presId="urn:microsoft.com/office/officeart/2008/layout/VerticalCurvedList"/>
    <dgm:cxn modelId="{F8DE478C-1D3F-8E47-9A10-EA6E042D112D}" type="presParOf" srcId="{43277FE7-0736-B540-8739-EE8B618F14AE}" destId="{3411F943-A43D-5144-9571-AD368BF6D531}" srcOrd="3" destOrd="0" presId="urn:microsoft.com/office/officeart/2008/layout/VerticalCurvedList"/>
    <dgm:cxn modelId="{604ABC01-8A79-B74E-B400-0470DFDB2A8F}" type="presParOf" srcId="{17B6CB6A-AB13-3E4D-BD46-821906831759}" destId="{877765FE-CEEF-904D-B97C-9831AA0C5B44}" srcOrd="1" destOrd="0" presId="urn:microsoft.com/office/officeart/2008/layout/VerticalCurvedList"/>
    <dgm:cxn modelId="{AFA8CBCE-DF8B-2A41-9D27-F3A22A138FC6}" type="presParOf" srcId="{17B6CB6A-AB13-3E4D-BD46-821906831759}" destId="{06E7BD16-CC46-1049-B9A4-B808A08C1A3B}" srcOrd="2" destOrd="0" presId="urn:microsoft.com/office/officeart/2008/layout/VerticalCurvedList"/>
    <dgm:cxn modelId="{38479483-4089-A94B-B326-D04450D52FB5}" type="presParOf" srcId="{06E7BD16-CC46-1049-B9A4-B808A08C1A3B}" destId="{98CEAB0A-73C8-014F-B850-B054FB5DB9B9}" srcOrd="0" destOrd="0" presId="urn:microsoft.com/office/officeart/2008/layout/VerticalCurvedList"/>
    <dgm:cxn modelId="{30252C9F-1BE0-B840-A119-FE8E2EE8509A}" type="presParOf" srcId="{17B6CB6A-AB13-3E4D-BD46-821906831759}" destId="{8B5092A8-09BF-0B45-8119-76307B317C38}" srcOrd="3" destOrd="0" presId="urn:microsoft.com/office/officeart/2008/layout/VerticalCurvedList"/>
    <dgm:cxn modelId="{D37AC42B-2BCC-BB41-A711-365EE0646CF5}" type="presParOf" srcId="{17B6CB6A-AB13-3E4D-BD46-821906831759}" destId="{40E3166E-38A0-1F4E-B385-3AFB096C2CCC}" srcOrd="4" destOrd="0" presId="urn:microsoft.com/office/officeart/2008/layout/VerticalCurvedList"/>
    <dgm:cxn modelId="{3BA1EE0B-546C-EE4A-990B-A90D0FDFD652}" type="presParOf" srcId="{40E3166E-38A0-1F4E-B385-3AFB096C2CCC}" destId="{2D3A16A8-E66B-4941-844A-FABCB7E8E407}" srcOrd="0" destOrd="0" presId="urn:microsoft.com/office/officeart/2008/layout/VerticalCurvedList"/>
    <dgm:cxn modelId="{AED72CCD-CFB2-D749-A291-8BF10FAF9573}" type="presParOf" srcId="{17B6CB6A-AB13-3E4D-BD46-821906831759}" destId="{EAE3BE71-6883-7448-BDEE-76E8105842E3}" srcOrd="5" destOrd="0" presId="urn:microsoft.com/office/officeart/2008/layout/VerticalCurvedList"/>
    <dgm:cxn modelId="{E7C0FA27-25F2-BA4B-B7E2-5CEC6FA1F8B0}" type="presParOf" srcId="{17B6CB6A-AB13-3E4D-BD46-821906831759}" destId="{8281DF12-57F0-7146-BD0F-EB5B349C2C4B}" srcOrd="6" destOrd="0" presId="urn:microsoft.com/office/officeart/2008/layout/VerticalCurvedList"/>
    <dgm:cxn modelId="{563A8BD4-5799-B843-9D69-C3EC358E0421}" type="presParOf" srcId="{8281DF12-57F0-7146-BD0F-EB5B349C2C4B}" destId="{35EEDCCA-ED2C-7C4F-B231-C152FE4E505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D4AE8-7F2B-9241-9EB1-916B194B1EED}">
      <dsp:nvSpPr>
        <dsp:cNvPr id="0" name=""/>
        <dsp:cNvSpPr/>
      </dsp:nvSpPr>
      <dsp:spPr>
        <a:xfrm>
          <a:off x="-7269446" y="-1111677"/>
          <a:ext cx="8655198" cy="8655198"/>
        </a:xfrm>
        <a:prstGeom prst="blockArc">
          <a:avLst>
            <a:gd name="adj1" fmla="val 18900000"/>
            <a:gd name="adj2" fmla="val 2700000"/>
            <a:gd name="adj3" fmla="val 250"/>
          </a:avLst>
        </a:prstGeom>
        <a:noFill/>
        <a:ln w="25400" cap="flat" cmpd="sng" algn="ctr">
          <a:solidFill>
            <a:schemeClr val="accent3"/>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77765FE-CEEF-904D-B97C-9831AA0C5B44}">
      <dsp:nvSpPr>
        <dsp:cNvPr id="0" name=""/>
        <dsp:cNvSpPr/>
      </dsp:nvSpPr>
      <dsp:spPr>
        <a:xfrm>
          <a:off x="892739" y="643184"/>
          <a:ext cx="12361967" cy="128636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1055" tIns="165100" rIns="165100" bIns="165100" numCol="1" spcCol="1270" anchor="ctr" anchorCtr="0">
          <a:noAutofit/>
        </a:bodyPr>
        <a:lstStyle/>
        <a:p>
          <a:pPr marL="0" lvl="0" indent="0" algn="l" defTabSz="2889250">
            <a:lnSpc>
              <a:spcPct val="90000"/>
            </a:lnSpc>
            <a:spcBef>
              <a:spcPct val="0"/>
            </a:spcBef>
            <a:spcAft>
              <a:spcPct val="35000"/>
            </a:spcAft>
            <a:buNone/>
          </a:pPr>
          <a:r>
            <a:rPr lang="en-US" sz="6500" kern="1200" dirty="0"/>
            <a:t>Mentoring</a:t>
          </a:r>
        </a:p>
      </dsp:txBody>
      <dsp:txXfrm>
        <a:off x="892739" y="643184"/>
        <a:ext cx="12361967" cy="1286368"/>
      </dsp:txXfrm>
    </dsp:sp>
    <dsp:sp modelId="{98CEAB0A-73C8-014F-B850-B054FB5DB9B9}">
      <dsp:nvSpPr>
        <dsp:cNvPr id="0" name=""/>
        <dsp:cNvSpPr/>
      </dsp:nvSpPr>
      <dsp:spPr>
        <a:xfrm>
          <a:off x="88759" y="482388"/>
          <a:ext cx="1607960" cy="1607960"/>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8B5092A8-09BF-0B45-8119-76307B317C38}">
      <dsp:nvSpPr>
        <dsp:cNvPr id="0" name=""/>
        <dsp:cNvSpPr/>
      </dsp:nvSpPr>
      <dsp:spPr>
        <a:xfrm>
          <a:off x="1360335" y="2572737"/>
          <a:ext cx="11894372" cy="1286368"/>
        </a:xfrm>
        <a:prstGeom prst="rect">
          <a:avLst/>
        </a:prstGeom>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1055" tIns="165100" rIns="165100" bIns="165100" numCol="1" spcCol="1270" anchor="ctr" anchorCtr="0">
          <a:noAutofit/>
        </a:bodyPr>
        <a:lstStyle/>
        <a:p>
          <a:pPr marL="0" lvl="0" indent="0" algn="l" defTabSz="2889250">
            <a:lnSpc>
              <a:spcPct val="90000"/>
            </a:lnSpc>
            <a:spcBef>
              <a:spcPct val="0"/>
            </a:spcBef>
            <a:spcAft>
              <a:spcPct val="35000"/>
            </a:spcAft>
            <a:buNone/>
          </a:pPr>
          <a:r>
            <a:rPr lang="en-US" sz="6500" kern="1200" dirty="0"/>
            <a:t>Coaching</a:t>
          </a:r>
        </a:p>
      </dsp:txBody>
      <dsp:txXfrm>
        <a:off x="1360335" y="2572737"/>
        <a:ext cx="11894372" cy="1286368"/>
      </dsp:txXfrm>
    </dsp:sp>
    <dsp:sp modelId="{2D3A16A8-E66B-4941-844A-FABCB7E8E407}">
      <dsp:nvSpPr>
        <dsp:cNvPr id="0" name=""/>
        <dsp:cNvSpPr/>
      </dsp:nvSpPr>
      <dsp:spPr>
        <a:xfrm>
          <a:off x="556354" y="2411941"/>
          <a:ext cx="1607960" cy="1607960"/>
        </a:xfrm>
        <a:prstGeom prst="ellipse">
          <a:avLst/>
        </a:prstGeom>
        <a:solidFill>
          <a:schemeClr val="lt1">
            <a:hueOff val="0"/>
            <a:satOff val="0"/>
            <a:lumOff val="0"/>
            <a:alphaOff val="0"/>
          </a:schemeClr>
        </a:solidFill>
        <a:ln w="9525" cap="flat" cmpd="sng" algn="ctr">
          <a:solidFill>
            <a:schemeClr val="accent1"/>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E3BE71-6883-7448-BDEE-76E8105842E3}">
      <dsp:nvSpPr>
        <dsp:cNvPr id="0" name=""/>
        <dsp:cNvSpPr/>
      </dsp:nvSpPr>
      <dsp:spPr>
        <a:xfrm>
          <a:off x="892739" y="4502290"/>
          <a:ext cx="12361967" cy="128636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1055" tIns="165100" rIns="165100" bIns="165100" numCol="1" spcCol="1270" anchor="ctr" anchorCtr="0">
          <a:noAutofit/>
        </a:bodyPr>
        <a:lstStyle/>
        <a:p>
          <a:pPr marL="0" lvl="0" indent="0" algn="l" defTabSz="2889250">
            <a:lnSpc>
              <a:spcPct val="90000"/>
            </a:lnSpc>
            <a:spcBef>
              <a:spcPct val="0"/>
            </a:spcBef>
            <a:spcAft>
              <a:spcPct val="35000"/>
            </a:spcAft>
            <a:buNone/>
          </a:pPr>
          <a:r>
            <a:rPr lang="en-US" sz="6500" kern="1200" dirty="0"/>
            <a:t>Sponsoring</a:t>
          </a:r>
        </a:p>
      </dsp:txBody>
      <dsp:txXfrm>
        <a:off x="892739" y="4502290"/>
        <a:ext cx="12361967" cy="1286368"/>
      </dsp:txXfrm>
    </dsp:sp>
    <dsp:sp modelId="{35EEDCCA-ED2C-7C4F-B231-C152FE4E5052}">
      <dsp:nvSpPr>
        <dsp:cNvPr id="0" name=""/>
        <dsp:cNvSpPr/>
      </dsp:nvSpPr>
      <dsp:spPr>
        <a:xfrm>
          <a:off x="88759" y="4341494"/>
          <a:ext cx="1607960" cy="1607960"/>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7043738"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9207500" y="0"/>
            <a:ext cx="7045325"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625600" y="4400550"/>
            <a:ext cx="130048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7043738"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9207500" y="8685213"/>
            <a:ext cx="7045325"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33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START RECORDING</a:t>
            </a:r>
          </a:p>
          <a:p>
            <a:pPr marL="0" lvl="0" indent="0" algn="l" rtl="0">
              <a:spcBef>
                <a:spcPts val="0"/>
              </a:spcBef>
              <a:spcAft>
                <a:spcPts val="0"/>
              </a:spcAft>
              <a:buNone/>
            </a:pPr>
            <a:endParaRPr lang="en-US" dirty="0"/>
          </a:p>
        </p:txBody>
      </p:sp>
      <p:sp>
        <p:nvSpPr>
          <p:cNvPr id="157" name="Google Shape;157;p1: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3" name="Google Shape;163;p2: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2" name="Google Shape;172;p5: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4eec9d39c9_0_14: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4eec9d39c9_0_14:notes"/>
          <p:cNvSpPr txBox="1">
            <a:spLocks noGrp="1"/>
          </p:cNvSpPr>
          <p:nvPr>
            <p:ph type="body" idx="1"/>
          </p:nvPr>
        </p:nvSpPr>
        <p:spPr>
          <a:xfrm>
            <a:off x="1625600" y="4400550"/>
            <a:ext cx="130047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2" name="Google Shape;182;g24eec9d39c9_0_14:notes"/>
          <p:cNvSpPr txBox="1">
            <a:spLocks noGrp="1"/>
          </p:cNvSpPr>
          <p:nvPr>
            <p:ph type="sldNum" idx="12"/>
          </p:nvPr>
        </p:nvSpPr>
        <p:spPr>
          <a:xfrm>
            <a:off x="9207500" y="8685213"/>
            <a:ext cx="70452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4eec9d39c9_0_23: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4eec9d39c9_0_23:notes"/>
          <p:cNvSpPr txBox="1">
            <a:spLocks noGrp="1"/>
          </p:cNvSpPr>
          <p:nvPr>
            <p:ph type="body" idx="1"/>
          </p:nvPr>
        </p:nvSpPr>
        <p:spPr>
          <a:xfrm>
            <a:off x="1625600" y="4400550"/>
            <a:ext cx="130047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0" name="Google Shape;190;g24eec9d39c9_0_23:notes"/>
          <p:cNvSpPr txBox="1">
            <a:spLocks noGrp="1"/>
          </p:cNvSpPr>
          <p:nvPr>
            <p:ph type="sldNum" idx="12"/>
          </p:nvPr>
        </p:nvSpPr>
        <p:spPr>
          <a:xfrm>
            <a:off x="9207500" y="8685213"/>
            <a:ext cx="70452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52ba716630_0_2: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52ba716630_0_2:notes"/>
          <p:cNvSpPr txBox="1">
            <a:spLocks noGrp="1"/>
          </p:cNvSpPr>
          <p:nvPr>
            <p:ph type="body" idx="1"/>
          </p:nvPr>
        </p:nvSpPr>
        <p:spPr>
          <a:xfrm>
            <a:off x="1625600" y="4400550"/>
            <a:ext cx="130047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g252ba716630_0_2:notes"/>
          <p:cNvSpPr txBox="1">
            <a:spLocks noGrp="1"/>
          </p:cNvSpPr>
          <p:nvPr>
            <p:ph type="sldNum" idx="12"/>
          </p:nvPr>
        </p:nvSpPr>
        <p:spPr>
          <a:xfrm>
            <a:off x="9207500" y="8685213"/>
            <a:ext cx="70452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6: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8" name="Google Shape;208;p6: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4" name="Google Shape;214;p7: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8: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800" dirty="0">
                <a:effectLst/>
                <a:latin typeface="Arial" panose="020B0604020202020204" pitchFamily="34" charset="0"/>
                <a:ea typeface="Arial" panose="020B0604020202020204" pitchFamily="34" charset="0"/>
              </a:rPr>
              <a:t>Remind folks to take their own screenshot of this slide. “If you happen to get disconnected or if anything goes wrong, re-join the meeting.”</a:t>
            </a:r>
            <a:endParaRPr lang="en-US" sz="1800" dirty="0">
              <a:effectLst/>
              <a:latin typeface="Arial" panose="020B0604020202020204" pitchFamily="34" charset="0"/>
              <a:ea typeface="Arial" panose="020B0604020202020204" pitchFamily="34" charset="0"/>
            </a:endParaRPr>
          </a:p>
          <a:p>
            <a:pPr marL="0" lvl="0" indent="0" algn="l" rtl="0">
              <a:spcBef>
                <a:spcPts val="0"/>
              </a:spcBef>
              <a:spcAft>
                <a:spcPts val="0"/>
              </a:spcAft>
              <a:buNone/>
            </a:pPr>
            <a:endParaRPr dirty="0"/>
          </a:p>
        </p:txBody>
      </p:sp>
      <p:sp>
        <p:nvSpPr>
          <p:cNvPr id="220" name="Google Shape;220;p8: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9: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2" name="Google Shape;242;p9: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0: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STOP RECORDING</a:t>
            </a:r>
            <a:endParaRPr dirty="0"/>
          </a:p>
        </p:txBody>
      </p:sp>
      <p:sp>
        <p:nvSpPr>
          <p:cNvPr id="249" name="Google Shape;249;p10: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1: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5291dd9a7d_0_5:notes"/>
          <p:cNvSpPr txBox="1">
            <a:spLocks noGrp="1"/>
          </p:cNvSpPr>
          <p:nvPr>
            <p:ph type="body" idx="1"/>
          </p:nvPr>
        </p:nvSpPr>
        <p:spPr>
          <a:xfrm>
            <a:off x="1625600" y="4400550"/>
            <a:ext cx="130047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8" name="Google Shape;268;g25291dd9a7d_0_5: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2759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5:notes"/>
          <p:cNvSpPr txBox="1">
            <a:spLocks noGrp="1"/>
          </p:cNvSpPr>
          <p:nvPr>
            <p:ph type="body" idx="1"/>
          </p:nvPr>
        </p:nvSpPr>
        <p:spPr>
          <a:xfrm>
            <a:off x="1625600" y="4400550"/>
            <a:ext cx="130048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6" name="Google Shape;276;p15:notes"/>
          <p:cNvSpPr>
            <a:spLocks noGrp="1" noRot="1" noChangeAspect="1"/>
          </p:cNvSpPr>
          <p:nvPr>
            <p:ph type="sldImg" idx="2"/>
          </p:nvPr>
        </p:nvSpPr>
        <p:spPr>
          <a:xfrm>
            <a:off x="5384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8.jpg"/><Relationship Id="rId4" Type="http://schemas.openxmlformats.org/officeDocument/2006/relationships/image" Target="../media/image7.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3"/>
        <p:cNvGrpSpPr/>
        <p:nvPr/>
      </p:nvGrpSpPr>
      <p:grpSpPr>
        <a:xfrm>
          <a:off x="0" y="0"/>
          <a:ext cx="0" cy="0"/>
          <a:chOff x="0" y="0"/>
          <a:chExt cx="0" cy="0"/>
        </a:xfrm>
      </p:grpSpPr>
      <p:sp>
        <p:nvSpPr>
          <p:cNvPr id="14" name="Google Shape;14;p17"/>
          <p:cNvSpPr txBox="1">
            <a:spLocks noGrp="1"/>
          </p:cNvSpPr>
          <p:nvPr>
            <p:ph type="title"/>
          </p:nvPr>
        </p:nvSpPr>
        <p:spPr>
          <a:xfrm>
            <a:off x="825500" y="3726926"/>
            <a:ext cx="8574405" cy="1450340"/>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7"/>
          <p:cNvSpPr txBox="1"/>
          <p:nvPr/>
        </p:nvSpPr>
        <p:spPr>
          <a:xfrm>
            <a:off x="840030" y="5315974"/>
            <a:ext cx="3622675" cy="330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000" b="0" i="0" u="none" strike="noStrike" cap="none">
                <a:solidFill>
                  <a:srgbClr val="FFFFFF"/>
                </a:solidFill>
                <a:latin typeface="Arial"/>
                <a:ea typeface="Arial"/>
                <a:cs typeface="Arial"/>
                <a:sym typeface="Arial"/>
              </a:rPr>
              <a:t>Subtitle Treatment Shown Here</a:t>
            </a:r>
            <a:endParaRPr sz="2000" b="0" i="0" u="none" strike="noStrike" cap="none">
              <a:solidFill>
                <a:schemeClr val="dk1"/>
              </a:solidFill>
              <a:latin typeface="Arial"/>
              <a:ea typeface="Arial"/>
              <a:cs typeface="Arial"/>
              <a:sym typeface="Arial"/>
            </a:endParaRPr>
          </a:p>
        </p:txBody>
      </p:sp>
      <p:pic>
        <p:nvPicPr>
          <p:cNvPr id="16" name="Google Shape;16;p17"/>
          <p:cNvPicPr preferRelativeResize="0"/>
          <p:nvPr/>
        </p:nvPicPr>
        <p:blipFill rotWithShape="1">
          <a:blip r:embed="rId2">
            <a:alphaModFix/>
          </a:blip>
          <a:srcRect/>
          <a:stretch/>
        </p:blipFill>
        <p:spPr>
          <a:xfrm>
            <a:off x="461211" y="460698"/>
            <a:ext cx="3869489" cy="784182"/>
          </a:xfrm>
          <a:prstGeom prst="rect">
            <a:avLst/>
          </a:prstGeom>
          <a:noFill/>
          <a:ln>
            <a:noFill/>
          </a:ln>
        </p:spPr>
      </p:pic>
      <p:sp>
        <p:nvSpPr>
          <p:cNvPr id="17" name="Google Shape;17;p17"/>
          <p:cNvSpPr txBox="1">
            <a:spLocks noGrp="1"/>
          </p:cNvSpPr>
          <p:nvPr>
            <p:ph type="body" idx="1"/>
          </p:nvPr>
        </p:nvSpPr>
        <p:spPr>
          <a:xfrm>
            <a:off x="825500" y="553248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dk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grpSp>
        <p:nvGrpSpPr>
          <p:cNvPr id="18" name="Google Shape;18;p17"/>
          <p:cNvGrpSpPr/>
          <p:nvPr/>
        </p:nvGrpSpPr>
        <p:grpSpPr>
          <a:xfrm>
            <a:off x="0" y="7137387"/>
            <a:ext cx="4336415" cy="609816"/>
            <a:chOff x="0" y="7137387"/>
            <a:chExt cx="4336415" cy="609816"/>
          </a:xfrm>
        </p:grpSpPr>
        <p:sp>
          <p:nvSpPr>
            <p:cNvPr id="19" name="Google Shape;19;p17"/>
            <p:cNvSpPr/>
            <p:nvPr/>
          </p:nvSpPr>
          <p:spPr>
            <a:xfrm>
              <a:off x="0" y="7309815"/>
              <a:ext cx="2737485" cy="92710"/>
            </a:xfrm>
            <a:custGeom>
              <a:avLst/>
              <a:gdLst/>
              <a:ahLst/>
              <a:cxnLst/>
              <a:rect l="l" t="t" r="r" b="b"/>
              <a:pathLst>
                <a:path w="2737485" h="92709" extrusionOk="0">
                  <a:moveTo>
                    <a:pt x="0" y="92506"/>
                  </a:moveTo>
                  <a:lnTo>
                    <a:pt x="2737027" y="92506"/>
                  </a:lnTo>
                  <a:lnTo>
                    <a:pt x="2737027" y="0"/>
                  </a:lnTo>
                  <a:lnTo>
                    <a:pt x="0" y="0"/>
                  </a:lnTo>
                  <a:lnTo>
                    <a:pt x="0" y="92506"/>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 name="Google Shape;20;p17"/>
            <p:cNvSpPr/>
            <p:nvPr/>
          </p:nvSpPr>
          <p:spPr>
            <a:xfrm>
              <a:off x="0" y="7482154"/>
              <a:ext cx="4336415" cy="92710"/>
            </a:xfrm>
            <a:custGeom>
              <a:avLst/>
              <a:gdLst/>
              <a:ahLst/>
              <a:cxnLst/>
              <a:rect l="l" t="t" r="r" b="b"/>
              <a:pathLst>
                <a:path w="4336415" h="92709" extrusionOk="0">
                  <a:moveTo>
                    <a:pt x="0" y="92506"/>
                  </a:moveTo>
                  <a:lnTo>
                    <a:pt x="4336173" y="92506"/>
                  </a:lnTo>
                  <a:lnTo>
                    <a:pt x="4336173" y="0"/>
                  </a:lnTo>
                  <a:lnTo>
                    <a:pt x="0" y="0"/>
                  </a:lnTo>
                  <a:lnTo>
                    <a:pt x="0" y="92506"/>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17"/>
            <p:cNvSpPr/>
            <p:nvPr/>
          </p:nvSpPr>
          <p:spPr>
            <a:xfrm>
              <a:off x="0" y="7654493"/>
              <a:ext cx="3403600" cy="92710"/>
            </a:xfrm>
            <a:custGeom>
              <a:avLst/>
              <a:gdLst/>
              <a:ahLst/>
              <a:cxnLst/>
              <a:rect l="l" t="t" r="r" b="b"/>
              <a:pathLst>
                <a:path w="3403600" h="92709" extrusionOk="0">
                  <a:moveTo>
                    <a:pt x="0" y="92506"/>
                  </a:moveTo>
                  <a:lnTo>
                    <a:pt x="3403041" y="92506"/>
                  </a:lnTo>
                  <a:lnTo>
                    <a:pt x="3403041" y="0"/>
                  </a:lnTo>
                  <a:lnTo>
                    <a:pt x="0" y="0"/>
                  </a:lnTo>
                  <a:lnTo>
                    <a:pt x="0" y="92506"/>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17"/>
            <p:cNvSpPr/>
            <p:nvPr/>
          </p:nvSpPr>
          <p:spPr>
            <a:xfrm>
              <a:off x="0" y="7137387"/>
              <a:ext cx="1986914" cy="92710"/>
            </a:xfrm>
            <a:custGeom>
              <a:avLst/>
              <a:gdLst/>
              <a:ahLst/>
              <a:cxnLst/>
              <a:rect l="l" t="t" r="r" b="b"/>
              <a:pathLst>
                <a:path w="1986914" h="92709" extrusionOk="0">
                  <a:moveTo>
                    <a:pt x="0" y="92506"/>
                  </a:moveTo>
                  <a:lnTo>
                    <a:pt x="1986495" y="92506"/>
                  </a:lnTo>
                  <a:lnTo>
                    <a:pt x="1986495"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3" name="Google Shape;23;p17"/>
          <p:cNvGrpSpPr/>
          <p:nvPr/>
        </p:nvGrpSpPr>
        <p:grpSpPr>
          <a:xfrm>
            <a:off x="11355920" y="6350012"/>
            <a:ext cx="4900613" cy="609892"/>
            <a:chOff x="11355920" y="6350012"/>
            <a:chExt cx="4900613" cy="609892"/>
          </a:xfrm>
        </p:grpSpPr>
        <p:sp>
          <p:nvSpPr>
            <p:cNvPr id="24" name="Google Shape;24;p17"/>
            <p:cNvSpPr/>
            <p:nvPr/>
          </p:nvSpPr>
          <p:spPr>
            <a:xfrm>
              <a:off x="11355920" y="6350012"/>
              <a:ext cx="4900295" cy="93980"/>
            </a:xfrm>
            <a:custGeom>
              <a:avLst/>
              <a:gdLst/>
              <a:ahLst/>
              <a:cxnLst/>
              <a:rect l="l" t="t" r="r" b="b"/>
              <a:pathLst>
                <a:path w="4900294" h="93979" extrusionOk="0">
                  <a:moveTo>
                    <a:pt x="0" y="93827"/>
                  </a:moveTo>
                  <a:lnTo>
                    <a:pt x="4900079" y="93827"/>
                  </a:lnTo>
                  <a:lnTo>
                    <a:pt x="4900079" y="0"/>
                  </a:lnTo>
                  <a:lnTo>
                    <a:pt x="0" y="0"/>
                  </a:lnTo>
                  <a:lnTo>
                    <a:pt x="0" y="93827"/>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5;p17"/>
            <p:cNvSpPr/>
            <p:nvPr/>
          </p:nvSpPr>
          <p:spPr>
            <a:xfrm>
              <a:off x="13595883" y="6522872"/>
              <a:ext cx="2660650" cy="92710"/>
            </a:xfrm>
            <a:custGeom>
              <a:avLst/>
              <a:gdLst/>
              <a:ahLst/>
              <a:cxnLst/>
              <a:rect l="l" t="t" r="r" b="b"/>
              <a:pathLst>
                <a:path w="2660650" h="92709" extrusionOk="0">
                  <a:moveTo>
                    <a:pt x="0" y="92417"/>
                  </a:moveTo>
                  <a:lnTo>
                    <a:pt x="2660116" y="92417"/>
                  </a:lnTo>
                  <a:lnTo>
                    <a:pt x="2660116" y="0"/>
                  </a:lnTo>
                  <a:lnTo>
                    <a:pt x="0" y="0"/>
                  </a:lnTo>
                  <a:lnTo>
                    <a:pt x="0" y="92417"/>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17"/>
            <p:cNvSpPr/>
            <p:nvPr/>
          </p:nvSpPr>
          <p:spPr>
            <a:xfrm>
              <a:off x="12560681" y="6695033"/>
              <a:ext cx="3695700" cy="92710"/>
            </a:xfrm>
            <a:custGeom>
              <a:avLst/>
              <a:gdLst/>
              <a:ahLst/>
              <a:cxnLst/>
              <a:rect l="l" t="t" r="r" b="b"/>
              <a:pathLst>
                <a:path w="3695700" h="92709" extrusionOk="0">
                  <a:moveTo>
                    <a:pt x="0" y="92405"/>
                  </a:moveTo>
                  <a:lnTo>
                    <a:pt x="3695319" y="92405"/>
                  </a:lnTo>
                  <a:lnTo>
                    <a:pt x="3695319"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17"/>
            <p:cNvSpPr/>
            <p:nvPr/>
          </p:nvSpPr>
          <p:spPr>
            <a:xfrm>
              <a:off x="14416912" y="6867194"/>
              <a:ext cx="1839595" cy="92710"/>
            </a:xfrm>
            <a:custGeom>
              <a:avLst/>
              <a:gdLst/>
              <a:ahLst/>
              <a:cxnLst/>
              <a:rect l="l" t="t" r="r" b="b"/>
              <a:pathLst>
                <a:path w="1839594" h="92709" extrusionOk="0">
                  <a:moveTo>
                    <a:pt x="0" y="92405"/>
                  </a:moveTo>
                  <a:lnTo>
                    <a:pt x="1839086" y="92405"/>
                  </a:lnTo>
                  <a:lnTo>
                    <a:pt x="1839086"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8" name="Google Shape;28;p17"/>
          <p:cNvSpPr txBox="1"/>
          <p:nvPr/>
        </p:nvSpPr>
        <p:spPr>
          <a:xfrm>
            <a:off x="14482455" y="8366500"/>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
        <p:cNvGrpSpPr/>
        <p:nvPr/>
      </p:nvGrpSpPr>
      <p:grpSpPr>
        <a:xfrm>
          <a:off x="0" y="0"/>
          <a:ext cx="0" cy="0"/>
          <a:chOff x="0" y="0"/>
          <a:chExt cx="0" cy="0"/>
        </a:xfrm>
      </p:grpSpPr>
      <p:sp>
        <p:nvSpPr>
          <p:cNvPr id="30" name="Google Shape;30;p18"/>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18"/>
          <p:cNvSpPr txBox="1">
            <a:spLocks noGrp="1"/>
          </p:cNvSpPr>
          <p:nvPr>
            <p:ph type="sldNum" idx="12"/>
          </p:nvPr>
        </p:nvSpPr>
        <p:spPr>
          <a:xfrm>
            <a:off x="15568234" y="8376487"/>
            <a:ext cx="789359"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01</a:t>
            </a:r>
            <a:endParaRPr/>
          </a:p>
        </p:txBody>
      </p:sp>
      <p:pic>
        <p:nvPicPr>
          <p:cNvPr id="32" name="Google Shape;32;p18"/>
          <p:cNvPicPr preferRelativeResize="0"/>
          <p:nvPr/>
        </p:nvPicPr>
        <p:blipFill rotWithShape="1">
          <a:blip r:embed="rId2">
            <a:alphaModFix/>
          </a:blip>
          <a:srcRect/>
          <a:stretch/>
        </p:blipFill>
        <p:spPr>
          <a:xfrm>
            <a:off x="794753" y="8156730"/>
            <a:ext cx="1294761" cy="530070"/>
          </a:xfrm>
          <a:prstGeom prst="rect">
            <a:avLst/>
          </a:prstGeom>
          <a:noFill/>
          <a:ln>
            <a:noFill/>
          </a:ln>
        </p:spPr>
      </p:pic>
      <p:grpSp>
        <p:nvGrpSpPr>
          <p:cNvPr id="33" name="Google Shape;33;p18"/>
          <p:cNvGrpSpPr/>
          <p:nvPr/>
        </p:nvGrpSpPr>
        <p:grpSpPr>
          <a:xfrm>
            <a:off x="0" y="355600"/>
            <a:ext cx="5622290" cy="947204"/>
            <a:chOff x="0" y="355600"/>
            <a:chExt cx="5622290" cy="947204"/>
          </a:xfrm>
        </p:grpSpPr>
        <p:sp>
          <p:nvSpPr>
            <p:cNvPr id="34" name="Google Shape;34;p18"/>
            <p:cNvSpPr/>
            <p:nvPr/>
          </p:nvSpPr>
          <p:spPr>
            <a:xfrm>
              <a:off x="0" y="355600"/>
              <a:ext cx="5622290" cy="93980"/>
            </a:xfrm>
            <a:custGeom>
              <a:avLst/>
              <a:gdLst/>
              <a:ahLst/>
              <a:cxnLst/>
              <a:rect l="l" t="t" r="r" b="b"/>
              <a:pathLst>
                <a:path w="5622290" h="93979" extrusionOk="0">
                  <a:moveTo>
                    <a:pt x="0" y="93840"/>
                  </a:moveTo>
                  <a:lnTo>
                    <a:pt x="5621870" y="93840"/>
                  </a:lnTo>
                  <a:lnTo>
                    <a:pt x="5621870" y="0"/>
                  </a:lnTo>
                  <a:lnTo>
                    <a:pt x="0" y="0"/>
                  </a:lnTo>
                  <a:lnTo>
                    <a:pt x="0" y="9384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18"/>
            <p:cNvSpPr/>
            <p:nvPr/>
          </p:nvSpPr>
          <p:spPr>
            <a:xfrm>
              <a:off x="0" y="528472"/>
              <a:ext cx="3011805" cy="92710"/>
            </a:xfrm>
            <a:custGeom>
              <a:avLst/>
              <a:gdLst/>
              <a:ahLst/>
              <a:cxnLst/>
              <a:rect l="l" t="t" r="r" b="b"/>
              <a:pathLst>
                <a:path w="3011805" h="92709" extrusionOk="0">
                  <a:moveTo>
                    <a:pt x="0" y="92405"/>
                  </a:moveTo>
                  <a:lnTo>
                    <a:pt x="3011512" y="92405"/>
                  </a:lnTo>
                  <a:lnTo>
                    <a:pt x="3011512" y="0"/>
                  </a:lnTo>
                  <a:lnTo>
                    <a:pt x="0" y="0"/>
                  </a:lnTo>
                  <a:lnTo>
                    <a:pt x="0" y="92405"/>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18"/>
            <p:cNvSpPr/>
            <p:nvPr/>
          </p:nvSpPr>
          <p:spPr>
            <a:xfrm>
              <a:off x="0" y="700633"/>
              <a:ext cx="4218305" cy="92710"/>
            </a:xfrm>
            <a:custGeom>
              <a:avLst/>
              <a:gdLst/>
              <a:ahLst/>
              <a:cxnLst/>
              <a:rect l="l" t="t" r="r" b="b"/>
              <a:pathLst>
                <a:path w="4218305" h="92709" extrusionOk="0">
                  <a:moveTo>
                    <a:pt x="0" y="92405"/>
                  </a:moveTo>
                  <a:lnTo>
                    <a:pt x="4217885" y="92405"/>
                  </a:lnTo>
                  <a:lnTo>
                    <a:pt x="4217885"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37;p18"/>
            <p:cNvSpPr/>
            <p:nvPr/>
          </p:nvSpPr>
          <p:spPr>
            <a:xfrm>
              <a:off x="0" y="872794"/>
              <a:ext cx="2072639" cy="92710"/>
            </a:xfrm>
            <a:custGeom>
              <a:avLst/>
              <a:gdLst/>
              <a:ahLst/>
              <a:cxnLst/>
              <a:rect l="l" t="t" r="r" b="b"/>
              <a:pathLst>
                <a:path w="2072639" h="92709" extrusionOk="0">
                  <a:moveTo>
                    <a:pt x="0" y="92405"/>
                  </a:moveTo>
                  <a:lnTo>
                    <a:pt x="2072068" y="92405"/>
                  </a:lnTo>
                  <a:lnTo>
                    <a:pt x="2072068"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38;p18"/>
            <p:cNvSpPr/>
            <p:nvPr/>
          </p:nvSpPr>
          <p:spPr>
            <a:xfrm>
              <a:off x="0" y="1210094"/>
              <a:ext cx="876300" cy="92710"/>
            </a:xfrm>
            <a:custGeom>
              <a:avLst/>
              <a:gdLst/>
              <a:ahLst/>
              <a:cxnLst/>
              <a:rect l="l" t="t" r="r" b="b"/>
              <a:pathLst>
                <a:path w="876300" h="92709" extrusionOk="0">
                  <a:moveTo>
                    <a:pt x="0" y="92506"/>
                  </a:moveTo>
                  <a:lnTo>
                    <a:pt x="876084" y="92506"/>
                  </a:lnTo>
                  <a:lnTo>
                    <a:pt x="876084"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9" name="Google Shape;39;p18"/>
          <p:cNvSpPr txBox="1">
            <a:spLocks noGrp="1"/>
          </p:cNvSpPr>
          <p:nvPr>
            <p:ph type="body" idx="1"/>
          </p:nvPr>
        </p:nvSpPr>
        <p:spPr>
          <a:xfrm>
            <a:off x="1079500" y="2362200"/>
            <a:ext cx="11061700" cy="46166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3000" b="1" i="0">
                <a:latin typeface="Calibri"/>
                <a:ea typeface="Calibri"/>
                <a:cs typeface="Calibri"/>
                <a:sym typeface="Calibri"/>
              </a:defRPr>
            </a:lvl1pPr>
            <a:lvl2pPr marL="914400" lvl="1" indent="-228600" algn="l">
              <a:spcBef>
                <a:spcPts val="0"/>
              </a:spcBef>
              <a:spcAft>
                <a:spcPts val="0"/>
              </a:spcAft>
              <a:buSzPts val="1400"/>
              <a:buNone/>
              <a:defRPr sz="2000" b="1" i="0">
                <a:latin typeface="Arial"/>
                <a:ea typeface="Arial"/>
                <a:cs typeface="Arial"/>
                <a:sym typeface="Arial"/>
              </a:defRPr>
            </a:lvl2pPr>
            <a:lvl3pPr marL="1371600" lvl="2" indent="-228600" algn="l">
              <a:spcBef>
                <a:spcPts val="0"/>
              </a:spcBef>
              <a:spcAft>
                <a:spcPts val="0"/>
              </a:spcAft>
              <a:buSzPts val="1400"/>
              <a:buNone/>
              <a:defRPr sz="2000" b="1" i="0">
                <a:latin typeface="Arial"/>
                <a:ea typeface="Arial"/>
                <a:cs typeface="Arial"/>
                <a:sym typeface="Arial"/>
              </a:defRPr>
            </a:lvl3pPr>
            <a:lvl4pPr marL="1828800" lvl="3" indent="-228600" algn="l">
              <a:spcBef>
                <a:spcPts val="0"/>
              </a:spcBef>
              <a:spcAft>
                <a:spcPts val="0"/>
              </a:spcAft>
              <a:buSzPts val="1400"/>
              <a:buNone/>
              <a:defRPr sz="2000" b="1" i="0">
                <a:latin typeface="Arial"/>
                <a:ea typeface="Arial"/>
                <a:cs typeface="Arial"/>
                <a:sym typeface="Arial"/>
              </a:defRPr>
            </a:lvl4pPr>
            <a:lvl5pPr marL="2286000" lvl="4" indent="-228600" algn="l">
              <a:spcBef>
                <a:spcPts val="0"/>
              </a:spcBef>
              <a:spcAft>
                <a:spcPts val="0"/>
              </a:spcAft>
              <a:buSzPts val="1400"/>
              <a:buNone/>
              <a:defRPr sz="2000" b="1" i="0">
                <a:latin typeface="Arial"/>
                <a:ea typeface="Arial"/>
                <a:cs typeface="Arial"/>
                <a:sym typeface="Aria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0" name="Google Shape;40;p18"/>
          <p:cNvSpPr txBox="1">
            <a:spLocks noGrp="1"/>
          </p:cNvSpPr>
          <p:nvPr>
            <p:ph type="body" idx="2"/>
          </p:nvPr>
        </p:nvSpPr>
        <p:spPr>
          <a:xfrm>
            <a:off x="1104900" y="3886200"/>
            <a:ext cx="10604500" cy="289559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800"/>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18"/>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2"/>
        <p:cNvGrpSpPr/>
        <p:nvPr/>
      </p:nvGrpSpPr>
      <p:grpSpPr>
        <a:xfrm>
          <a:off x="0" y="0"/>
          <a:ext cx="0" cy="0"/>
          <a:chOff x="0" y="0"/>
          <a:chExt cx="0" cy="0"/>
        </a:xfrm>
      </p:grpSpPr>
      <p:sp>
        <p:nvSpPr>
          <p:cNvPr id="43" name="Google Shape;43;p19"/>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 name="Google Shape;44;p19"/>
          <p:cNvSpPr txBox="1">
            <a:spLocks noGrp="1"/>
          </p:cNvSpPr>
          <p:nvPr>
            <p:ph type="sldNum" idx="12"/>
          </p:nvPr>
        </p:nvSpPr>
        <p:spPr>
          <a:xfrm>
            <a:off x="15568234" y="8376487"/>
            <a:ext cx="941765"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02</a:t>
            </a:r>
            <a:endParaRPr>
              <a:latin typeface="Calibri"/>
              <a:ea typeface="Calibri"/>
              <a:cs typeface="Calibri"/>
              <a:sym typeface="Calibri"/>
            </a:endParaRPr>
          </a:p>
        </p:txBody>
      </p:sp>
      <p:pic>
        <p:nvPicPr>
          <p:cNvPr id="45" name="Google Shape;45;p19"/>
          <p:cNvPicPr preferRelativeResize="0"/>
          <p:nvPr/>
        </p:nvPicPr>
        <p:blipFill rotWithShape="1">
          <a:blip r:embed="rId2">
            <a:alphaModFix/>
          </a:blip>
          <a:srcRect/>
          <a:stretch/>
        </p:blipFill>
        <p:spPr>
          <a:xfrm>
            <a:off x="794753" y="8156730"/>
            <a:ext cx="1294761" cy="530070"/>
          </a:xfrm>
          <a:prstGeom prst="rect">
            <a:avLst/>
          </a:prstGeom>
          <a:noFill/>
          <a:ln>
            <a:noFill/>
          </a:ln>
        </p:spPr>
      </p:pic>
      <p:grpSp>
        <p:nvGrpSpPr>
          <p:cNvPr id="46" name="Google Shape;46;p19"/>
          <p:cNvGrpSpPr/>
          <p:nvPr/>
        </p:nvGrpSpPr>
        <p:grpSpPr>
          <a:xfrm>
            <a:off x="10634129" y="355600"/>
            <a:ext cx="5622328" cy="947204"/>
            <a:chOff x="10634129" y="355600"/>
            <a:chExt cx="5622328" cy="947204"/>
          </a:xfrm>
        </p:grpSpPr>
        <p:sp>
          <p:nvSpPr>
            <p:cNvPr id="47" name="Google Shape;47;p19"/>
            <p:cNvSpPr/>
            <p:nvPr/>
          </p:nvSpPr>
          <p:spPr>
            <a:xfrm>
              <a:off x="12282499" y="355600"/>
              <a:ext cx="3973829" cy="93980"/>
            </a:xfrm>
            <a:custGeom>
              <a:avLst/>
              <a:gdLst/>
              <a:ahLst/>
              <a:cxnLst/>
              <a:rect l="l" t="t" r="r" b="b"/>
              <a:pathLst>
                <a:path w="3973830" h="93979" extrusionOk="0">
                  <a:moveTo>
                    <a:pt x="0" y="93840"/>
                  </a:moveTo>
                  <a:lnTo>
                    <a:pt x="3973487" y="93840"/>
                  </a:lnTo>
                  <a:lnTo>
                    <a:pt x="3973487" y="0"/>
                  </a:lnTo>
                  <a:lnTo>
                    <a:pt x="0" y="0"/>
                  </a:lnTo>
                  <a:lnTo>
                    <a:pt x="0" y="9384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19"/>
            <p:cNvSpPr/>
            <p:nvPr/>
          </p:nvSpPr>
          <p:spPr>
            <a:xfrm>
              <a:off x="10634129" y="528472"/>
              <a:ext cx="5622290" cy="92710"/>
            </a:xfrm>
            <a:custGeom>
              <a:avLst/>
              <a:gdLst/>
              <a:ahLst/>
              <a:cxnLst/>
              <a:rect l="l" t="t" r="r" b="b"/>
              <a:pathLst>
                <a:path w="5622290" h="92709" extrusionOk="0">
                  <a:moveTo>
                    <a:pt x="0" y="92405"/>
                  </a:moveTo>
                  <a:lnTo>
                    <a:pt x="5621870" y="92405"/>
                  </a:lnTo>
                  <a:lnTo>
                    <a:pt x="5621870" y="0"/>
                  </a:lnTo>
                  <a:lnTo>
                    <a:pt x="0" y="0"/>
                  </a:lnTo>
                  <a:lnTo>
                    <a:pt x="0" y="92405"/>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19"/>
            <p:cNvSpPr/>
            <p:nvPr/>
          </p:nvSpPr>
          <p:spPr>
            <a:xfrm>
              <a:off x="14397139" y="700633"/>
              <a:ext cx="1859280" cy="92710"/>
            </a:xfrm>
            <a:custGeom>
              <a:avLst/>
              <a:gdLst/>
              <a:ahLst/>
              <a:cxnLst/>
              <a:rect l="l" t="t" r="r" b="b"/>
              <a:pathLst>
                <a:path w="1859280" h="92709" extrusionOk="0">
                  <a:moveTo>
                    <a:pt x="0" y="92405"/>
                  </a:moveTo>
                  <a:lnTo>
                    <a:pt x="1858860" y="92405"/>
                  </a:lnTo>
                  <a:lnTo>
                    <a:pt x="1858860"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19"/>
            <p:cNvSpPr/>
            <p:nvPr/>
          </p:nvSpPr>
          <p:spPr>
            <a:xfrm>
              <a:off x="13339813" y="872794"/>
              <a:ext cx="2916555" cy="92710"/>
            </a:xfrm>
            <a:custGeom>
              <a:avLst/>
              <a:gdLst/>
              <a:ahLst/>
              <a:cxnLst/>
              <a:rect l="l" t="t" r="r" b="b"/>
              <a:pathLst>
                <a:path w="2916555" h="92709" extrusionOk="0">
                  <a:moveTo>
                    <a:pt x="0" y="92405"/>
                  </a:moveTo>
                  <a:lnTo>
                    <a:pt x="2916186" y="92405"/>
                  </a:lnTo>
                  <a:lnTo>
                    <a:pt x="2916186"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19"/>
            <p:cNvSpPr/>
            <p:nvPr/>
          </p:nvSpPr>
          <p:spPr>
            <a:xfrm>
              <a:off x="15454452" y="1210094"/>
              <a:ext cx="802005" cy="92710"/>
            </a:xfrm>
            <a:custGeom>
              <a:avLst/>
              <a:gdLst/>
              <a:ahLst/>
              <a:cxnLst/>
              <a:rect l="l" t="t" r="r" b="b"/>
              <a:pathLst>
                <a:path w="802005" h="92709" extrusionOk="0">
                  <a:moveTo>
                    <a:pt x="0" y="92506"/>
                  </a:moveTo>
                  <a:lnTo>
                    <a:pt x="801535" y="92506"/>
                  </a:lnTo>
                  <a:lnTo>
                    <a:pt x="801535"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2" name="Google Shape;52;p19"/>
          <p:cNvSpPr txBox="1">
            <a:spLocks noGrp="1"/>
          </p:cNvSpPr>
          <p:nvPr>
            <p:ph type="body" idx="1"/>
          </p:nvPr>
        </p:nvSpPr>
        <p:spPr>
          <a:xfrm>
            <a:off x="1112521" y="3600790"/>
            <a:ext cx="5656262" cy="3396916"/>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9"/>
          <p:cNvSpPr txBox="1">
            <a:spLocks noGrp="1"/>
          </p:cNvSpPr>
          <p:nvPr>
            <p:ph type="body" idx="2"/>
          </p:nvPr>
        </p:nvSpPr>
        <p:spPr>
          <a:xfrm>
            <a:off x="8356600" y="3600790"/>
            <a:ext cx="5656262" cy="3396916"/>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9"/>
          <p:cNvSpPr txBox="1">
            <a:spLocks noGrp="1"/>
          </p:cNvSpPr>
          <p:nvPr>
            <p:ph type="body" idx="3"/>
          </p:nvPr>
        </p:nvSpPr>
        <p:spPr>
          <a:xfrm>
            <a:off x="1079500" y="2362200"/>
            <a:ext cx="5689283" cy="46166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3000" b="1" i="0">
                <a:latin typeface="Calibri"/>
                <a:ea typeface="Calibri"/>
                <a:cs typeface="Calibri"/>
                <a:sym typeface="Calibri"/>
              </a:defRPr>
            </a:lvl1pPr>
            <a:lvl2pPr marL="914400" lvl="1" indent="-228600" algn="l">
              <a:spcBef>
                <a:spcPts val="0"/>
              </a:spcBef>
              <a:spcAft>
                <a:spcPts val="0"/>
              </a:spcAft>
              <a:buSzPts val="1400"/>
              <a:buNone/>
              <a:defRPr sz="2000" b="1" i="0">
                <a:latin typeface="Arial"/>
                <a:ea typeface="Arial"/>
                <a:cs typeface="Arial"/>
                <a:sym typeface="Arial"/>
              </a:defRPr>
            </a:lvl2pPr>
            <a:lvl3pPr marL="1371600" lvl="2" indent="-228600" algn="l">
              <a:spcBef>
                <a:spcPts val="0"/>
              </a:spcBef>
              <a:spcAft>
                <a:spcPts val="0"/>
              </a:spcAft>
              <a:buSzPts val="1400"/>
              <a:buNone/>
              <a:defRPr sz="2000" b="1" i="0">
                <a:latin typeface="Arial"/>
                <a:ea typeface="Arial"/>
                <a:cs typeface="Arial"/>
                <a:sym typeface="Arial"/>
              </a:defRPr>
            </a:lvl3pPr>
            <a:lvl4pPr marL="1828800" lvl="3" indent="-228600" algn="l">
              <a:spcBef>
                <a:spcPts val="0"/>
              </a:spcBef>
              <a:spcAft>
                <a:spcPts val="0"/>
              </a:spcAft>
              <a:buSzPts val="1400"/>
              <a:buNone/>
              <a:defRPr sz="2000" b="1" i="0">
                <a:latin typeface="Arial"/>
                <a:ea typeface="Arial"/>
                <a:cs typeface="Arial"/>
                <a:sym typeface="Arial"/>
              </a:defRPr>
            </a:lvl4pPr>
            <a:lvl5pPr marL="2286000" lvl="4" indent="-228600" algn="l">
              <a:spcBef>
                <a:spcPts val="0"/>
              </a:spcBef>
              <a:spcAft>
                <a:spcPts val="0"/>
              </a:spcAft>
              <a:buSzPts val="1400"/>
              <a:buNone/>
              <a:defRPr sz="2000" b="1" i="0">
                <a:latin typeface="Arial"/>
                <a:ea typeface="Arial"/>
                <a:cs typeface="Arial"/>
                <a:sym typeface="Aria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9"/>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6"/>
        <p:cNvGrpSpPr/>
        <p:nvPr/>
      </p:nvGrpSpPr>
      <p:grpSpPr>
        <a:xfrm>
          <a:off x="0" y="0"/>
          <a:ext cx="0" cy="0"/>
          <a:chOff x="0" y="0"/>
          <a:chExt cx="0" cy="0"/>
        </a:xfrm>
      </p:grpSpPr>
      <p:sp>
        <p:nvSpPr>
          <p:cNvPr id="57" name="Google Shape;57;p20"/>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20"/>
          <p:cNvSpPr txBox="1">
            <a:spLocks noGrp="1"/>
          </p:cNvSpPr>
          <p:nvPr>
            <p:ph type="sldNum" idx="12"/>
          </p:nvPr>
        </p:nvSpPr>
        <p:spPr>
          <a:xfrm>
            <a:off x="15568234" y="8376487"/>
            <a:ext cx="1398963"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03</a:t>
            </a:r>
            <a:endParaRPr/>
          </a:p>
        </p:txBody>
      </p:sp>
      <p:pic>
        <p:nvPicPr>
          <p:cNvPr id="59" name="Google Shape;59;p20"/>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60" name="Google Shape;60;p20"/>
          <p:cNvSpPr/>
          <p:nvPr/>
        </p:nvSpPr>
        <p:spPr>
          <a:xfrm>
            <a:off x="0" y="0"/>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20"/>
          <p:cNvSpPr txBox="1">
            <a:spLocks noGrp="1"/>
          </p:cNvSpPr>
          <p:nvPr>
            <p:ph type="body" idx="1"/>
          </p:nvPr>
        </p:nvSpPr>
        <p:spPr>
          <a:xfrm>
            <a:off x="1104900" y="3332778"/>
            <a:ext cx="12966700" cy="367762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solidFill>
                  <a:schemeClr val="lt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2" name="Google Shape;62;p20"/>
          <p:cNvSpPr txBox="1">
            <a:spLocks noGrp="1"/>
          </p:cNvSpPr>
          <p:nvPr>
            <p:ph type="body" idx="2"/>
          </p:nvPr>
        </p:nvSpPr>
        <p:spPr>
          <a:xfrm>
            <a:off x="1079500" y="2362200"/>
            <a:ext cx="5689283" cy="46166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3000" b="1"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sz="2000" b="1" i="0">
                <a:latin typeface="Arial"/>
                <a:ea typeface="Arial"/>
                <a:cs typeface="Arial"/>
                <a:sym typeface="Arial"/>
              </a:defRPr>
            </a:lvl2pPr>
            <a:lvl3pPr marL="1371600" lvl="2" indent="-228600" algn="l">
              <a:spcBef>
                <a:spcPts val="0"/>
              </a:spcBef>
              <a:spcAft>
                <a:spcPts val="0"/>
              </a:spcAft>
              <a:buSzPts val="1400"/>
              <a:buNone/>
              <a:defRPr sz="2000" b="1" i="0">
                <a:latin typeface="Arial"/>
                <a:ea typeface="Arial"/>
                <a:cs typeface="Arial"/>
                <a:sym typeface="Arial"/>
              </a:defRPr>
            </a:lvl3pPr>
            <a:lvl4pPr marL="1828800" lvl="3" indent="-228600" algn="l">
              <a:spcBef>
                <a:spcPts val="0"/>
              </a:spcBef>
              <a:spcAft>
                <a:spcPts val="0"/>
              </a:spcAft>
              <a:buSzPts val="1400"/>
              <a:buNone/>
              <a:defRPr sz="2000" b="1" i="0">
                <a:latin typeface="Arial"/>
                <a:ea typeface="Arial"/>
                <a:cs typeface="Arial"/>
                <a:sym typeface="Arial"/>
              </a:defRPr>
            </a:lvl4pPr>
            <a:lvl5pPr marL="2286000" lvl="4" indent="-228600" algn="l">
              <a:spcBef>
                <a:spcPts val="0"/>
              </a:spcBef>
              <a:spcAft>
                <a:spcPts val="0"/>
              </a:spcAft>
              <a:buSzPts val="1400"/>
              <a:buNone/>
              <a:defRPr sz="2000" b="1" i="0">
                <a:latin typeface="Arial"/>
                <a:ea typeface="Arial"/>
                <a:cs typeface="Arial"/>
                <a:sym typeface="Aria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3" name="Google Shape;63;p20"/>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4"/>
        <p:cNvGrpSpPr/>
        <p:nvPr/>
      </p:nvGrpSpPr>
      <p:grpSpPr>
        <a:xfrm>
          <a:off x="0" y="0"/>
          <a:ext cx="0" cy="0"/>
          <a:chOff x="0" y="0"/>
          <a:chExt cx="0" cy="0"/>
        </a:xfrm>
      </p:grpSpPr>
      <p:sp>
        <p:nvSpPr>
          <p:cNvPr id="65" name="Google Shape;65;p21"/>
          <p:cNvSpPr/>
          <p:nvPr/>
        </p:nvSpPr>
        <p:spPr>
          <a:xfrm>
            <a:off x="0" y="8021"/>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21"/>
          <p:cNvSpPr txBox="1">
            <a:spLocks noGrp="1"/>
          </p:cNvSpPr>
          <p:nvPr>
            <p:ph type="title"/>
          </p:nvPr>
        </p:nvSpPr>
        <p:spPr>
          <a:xfrm>
            <a:off x="1041400" y="3178802"/>
            <a:ext cx="7600950" cy="1451679"/>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21"/>
          <p:cNvSpPr txBox="1">
            <a:spLocks noGrp="1"/>
          </p:cNvSpPr>
          <p:nvPr>
            <p:ph type="sldNum" idx="12"/>
          </p:nvPr>
        </p:nvSpPr>
        <p:spPr>
          <a:xfrm>
            <a:off x="15568234" y="8376487"/>
            <a:ext cx="1398965"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06</a:t>
            </a:r>
            <a:endParaRPr/>
          </a:p>
        </p:txBody>
      </p:sp>
      <p:pic>
        <p:nvPicPr>
          <p:cNvPr id="69" name="Google Shape;69;p21"/>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70" name="Google Shape;70;p21"/>
          <p:cNvSpPr txBox="1">
            <a:spLocks noGrp="1"/>
          </p:cNvSpPr>
          <p:nvPr>
            <p:ph type="body" idx="1"/>
          </p:nvPr>
        </p:nvSpPr>
        <p:spPr>
          <a:xfrm>
            <a:off x="1104900" y="498406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1" name="Google Shape;71;p21"/>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72"/>
        <p:cNvGrpSpPr/>
        <p:nvPr/>
      </p:nvGrpSpPr>
      <p:grpSpPr>
        <a:xfrm>
          <a:off x="0" y="0"/>
          <a:ext cx="0" cy="0"/>
          <a:chOff x="0" y="0"/>
          <a:chExt cx="0" cy="0"/>
        </a:xfrm>
      </p:grpSpPr>
      <p:sp>
        <p:nvSpPr>
          <p:cNvPr id="73" name="Google Shape;73;p22"/>
          <p:cNvSpPr/>
          <p:nvPr/>
        </p:nvSpPr>
        <p:spPr>
          <a:xfrm>
            <a:off x="0" y="0"/>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22"/>
          <p:cNvSpPr txBox="1">
            <a:spLocks noGrp="1"/>
          </p:cNvSpPr>
          <p:nvPr>
            <p:ph type="title"/>
          </p:nvPr>
        </p:nvSpPr>
        <p:spPr>
          <a:xfrm>
            <a:off x="1041400" y="3188063"/>
            <a:ext cx="7600950" cy="1451679"/>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22"/>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p22"/>
          <p:cNvSpPr txBox="1">
            <a:spLocks noGrp="1"/>
          </p:cNvSpPr>
          <p:nvPr>
            <p:ph type="sldNum" idx="12"/>
          </p:nvPr>
        </p:nvSpPr>
        <p:spPr>
          <a:xfrm>
            <a:off x="15568234" y="8376486"/>
            <a:ext cx="789352"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09</a:t>
            </a:r>
            <a:endParaRPr/>
          </a:p>
        </p:txBody>
      </p:sp>
      <p:pic>
        <p:nvPicPr>
          <p:cNvPr id="77" name="Google Shape;77;p22"/>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78" name="Google Shape;78;p22"/>
          <p:cNvSpPr txBox="1">
            <a:spLocks noGrp="1"/>
          </p:cNvSpPr>
          <p:nvPr>
            <p:ph type="body" idx="1"/>
          </p:nvPr>
        </p:nvSpPr>
        <p:spPr>
          <a:xfrm>
            <a:off x="1104900" y="498406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9" name="Google Shape;79;p22"/>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0"/>
        <p:cNvGrpSpPr/>
        <p:nvPr/>
      </p:nvGrpSpPr>
      <p:grpSpPr>
        <a:xfrm>
          <a:off x="0" y="0"/>
          <a:ext cx="0" cy="0"/>
          <a:chOff x="0" y="0"/>
          <a:chExt cx="0" cy="0"/>
        </a:xfrm>
      </p:grpSpPr>
      <p:sp>
        <p:nvSpPr>
          <p:cNvPr id="81" name="Google Shape;81;p23"/>
          <p:cNvSpPr/>
          <p:nvPr/>
        </p:nvSpPr>
        <p:spPr>
          <a:xfrm>
            <a:off x="1" y="1600098"/>
            <a:ext cx="16255998" cy="63246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 name="Google Shape;82;p23"/>
          <p:cNvSpPr/>
          <p:nvPr/>
        </p:nvSpPr>
        <p:spPr>
          <a:xfrm>
            <a:off x="0" y="1600111"/>
            <a:ext cx="16256000" cy="6324600"/>
          </a:xfrm>
          <a:custGeom>
            <a:avLst/>
            <a:gdLst/>
            <a:ahLst/>
            <a:cxnLst/>
            <a:rect l="l" t="t" r="r" b="b"/>
            <a:pathLst>
              <a:path w="16256000" h="6324600" extrusionOk="0">
                <a:moveTo>
                  <a:pt x="0" y="6324600"/>
                </a:moveTo>
                <a:lnTo>
                  <a:pt x="16256000" y="6324600"/>
                </a:lnTo>
                <a:lnTo>
                  <a:pt x="16256000" y="0"/>
                </a:lnTo>
                <a:lnTo>
                  <a:pt x="0" y="0"/>
                </a:lnTo>
                <a:lnTo>
                  <a:pt x="0" y="6324600"/>
                </a:lnTo>
                <a:close/>
              </a:path>
            </a:pathLst>
          </a:custGeom>
          <a:solidFill>
            <a:srgbClr val="000000">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3" name="Google Shape;83;p23"/>
          <p:cNvGrpSpPr/>
          <p:nvPr/>
        </p:nvGrpSpPr>
        <p:grpSpPr>
          <a:xfrm>
            <a:off x="0" y="7658100"/>
            <a:ext cx="4330700" cy="609815"/>
            <a:chOff x="0" y="7658100"/>
            <a:chExt cx="4330700" cy="609815"/>
          </a:xfrm>
        </p:grpSpPr>
        <p:sp>
          <p:nvSpPr>
            <p:cNvPr id="84" name="Google Shape;84;p23"/>
            <p:cNvSpPr/>
            <p:nvPr/>
          </p:nvSpPr>
          <p:spPr>
            <a:xfrm>
              <a:off x="0" y="7830515"/>
              <a:ext cx="2733675" cy="92710"/>
            </a:xfrm>
            <a:custGeom>
              <a:avLst/>
              <a:gdLst/>
              <a:ahLst/>
              <a:cxnLst/>
              <a:rect l="l" t="t" r="r" b="b"/>
              <a:pathLst>
                <a:path w="2733675" h="92709" extrusionOk="0">
                  <a:moveTo>
                    <a:pt x="0" y="92494"/>
                  </a:moveTo>
                  <a:lnTo>
                    <a:pt x="2733052" y="92494"/>
                  </a:lnTo>
                  <a:lnTo>
                    <a:pt x="2733052" y="0"/>
                  </a:lnTo>
                  <a:lnTo>
                    <a:pt x="0" y="0"/>
                  </a:lnTo>
                  <a:lnTo>
                    <a:pt x="0" y="92494"/>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23"/>
            <p:cNvSpPr/>
            <p:nvPr/>
          </p:nvSpPr>
          <p:spPr>
            <a:xfrm>
              <a:off x="0" y="8002866"/>
              <a:ext cx="4330700" cy="92710"/>
            </a:xfrm>
            <a:custGeom>
              <a:avLst/>
              <a:gdLst/>
              <a:ahLst/>
              <a:cxnLst/>
              <a:rect l="l" t="t" r="r" b="b"/>
              <a:pathLst>
                <a:path w="4330700" h="92709" extrusionOk="0">
                  <a:moveTo>
                    <a:pt x="0" y="92494"/>
                  </a:moveTo>
                  <a:lnTo>
                    <a:pt x="4330700" y="92494"/>
                  </a:lnTo>
                  <a:lnTo>
                    <a:pt x="4330700" y="0"/>
                  </a:lnTo>
                  <a:lnTo>
                    <a:pt x="0" y="0"/>
                  </a:lnTo>
                  <a:lnTo>
                    <a:pt x="0" y="92494"/>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23"/>
            <p:cNvSpPr/>
            <p:nvPr/>
          </p:nvSpPr>
          <p:spPr>
            <a:xfrm>
              <a:off x="0" y="8175205"/>
              <a:ext cx="3398520" cy="92710"/>
            </a:xfrm>
            <a:custGeom>
              <a:avLst/>
              <a:gdLst/>
              <a:ahLst/>
              <a:cxnLst/>
              <a:rect l="l" t="t" r="r" b="b"/>
              <a:pathLst>
                <a:path w="3398520" h="92709" extrusionOk="0">
                  <a:moveTo>
                    <a:pt x="0" y="92494"/>
                  </a:moveTo>
                  <a:lnTo>
                    <a:pt x="3398431" y="92494"/>
                  </a:lnTo>
                  <a:lnTo>
                    <a:pt x="3398431" y="0"/>
                  </a:lnTo>
                  <a:lnTo>
                    <a:pt x="0" y="0"/>
                  </a:lnTo>
                  <a:lnTo>
                    <a:pt x="0" y="92494"/>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23"/>
            <p:cNvSpPr/>
            <p:nvPr/>
          </p:nvSpPr>
          <p:spPr>
            <a:xfrm>
              <a:off x="0" y="7658100"/>
              <a:ext cx="1983739" cy="92710"/>
            </a:xfrm>
            <a:custGeom>
              <a:avLst/>
              <a:gdLst/>
              <a:ahLst/>
              <a:cxnLst/>
              <a:rect l="l" t="t" r="r" b="b"/>
              <a:pathLst>
                <a:path w="1983739" h="92709" extrusionOk="0">
                  <a:moveTo>
                    <a:pt x="0" y="92506"/>
                  </a:moveTo>
                  <a:lnTo>
                    <a:pt x="1983219" y="92506"/>
                  </a:lnTo>
                  <a:lnTo>
                    <a:pt x="1983219"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8" name="Google Shape;88;p23"/>
          <p:cNvGrpSpPr/>
          <p:nvPr/>
        </p:nvGrpSpPr>
        <p:grpSpPr>
          <a:xfrm>
            <a:off x="9240825" y="1333398"/>
            <a:ext cx="7015543" cy="609917"/>
            <a:chOff x="9240825" y="1333398"/>
            <a:chExt cx="7015543" cy="609917"/>
          </a:xfrm>
        </p:grpSpPr>
        <p:sp>
          <p:nvSpPr>
            <p:cNvPr id="89" name="Google Shape;89;p23"/>
            <p:cNvSpPr/>
            <p:nvPr/>
          </p:nvSpPr>
          <p:spPr>
            <a:xfrm>
              <a:off x="9240825" y="1333398"/>
              <a:ext cx="7015480" cy="93980"/>
            </a:xfrm>
            <a:custGeom>
              <a:avLst/>
              <a:gdLst/>
              <a:ahLst/>
              <a:cxnLst/>
              <a:rect l="l" t="t" r="r" b="b"/>
              <a:pathLst>
                <a:path w="7015480" h="93980" extrusionOk="0">
                  <a:moveTo>
                    <a:pt x="0" y="93840"/>
                  </a:moveTo>
                  <a:lnTo>
                    <a:pt x="7015175" y="93840"/>
                  </a:lnTo>
                  <a:lnTo>
                    <a:pt x="7015175" y="0"/>
                  </a:lnTo>
                  <a:lnTo>
                    <a:pt x="0" y="0"/>
                  </a:lnTo>
                  <a:lnTo>
                    <a:pt x="0" y="9384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23"/>
            <p:cNvSpPr/>
            <p:nvPr/>
          </p:nvSpPr>
          <p:spPr>
            <a:xfrm>
              <a:off x="12381407" y="1506270"/>
              <a:ext cx="3874770" cy="92710"/>
            </a:xfrm>
            <a:custGeom>
              <a:avLst/>
              <a:gdLst/>
              <a:ahLst/>
              <a:cxnLst/>
              <a:rect l="l" t="t" r="r" b="b"/>
              <a:pathLst>
                <a:path w="3874769" h="92709" extrusionOk="0">
                  <a:moveTo>
                    <a:pt x="0" y="92405"/>
                  </a:moveTo>
                  <a:lnTo>
                    <a:pt x="3874592" y="92405"/>
                  </a:lnTo>
                  <a:lnTo>
                    <a:pt x="3874592" y="0"/>
                  </a:lnTo>
                  <a:lnTo>
                    <a:pt x="0" y="0"/>
                  </a:lnTo>
                  <a:lnTo>
                    <a:pt x="0" y="92405"/>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23"/>
            <p:cNvSpPr/>
            <p:nvPr/>
          </p:nvSpPr>
          <p:spPr>
            <a:xfrm>
              <a:off x="10929988" y="1678444"/>
              <a:ext cx="5326380" cy="92710"/>
            </a:xfrm>
            <a:custGeom>
              <a:avLst/>
              <a:gdLst/>
              <a:ahLst/>
              <a:cxnLst/>
              <a:rect l="l" t="t" r="r" b="b"/>
              <a:pathLst>
                <a:path w="5326380" h="92710" extrusionOk="0">
                  <a:moveTo>
                    <a:pt x="0" y="92405"/>
                  </a:moveTo>
                  <a:lnTo>
                    <a:pt x="5326011" y="92405"/>
                  </a:lnTo>
                  <a:lnTo>
                    <a:pt x="5326011"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23"/>
            <p:cNvSpPr/>
            <p:nvPr/>
          </p:nvSpPr>
          <p:spPr>
            <a:xfrm>
              <a:off x="13532549" y="1850605"/>
              <a:ext cx="2723515" cy="92710"/>
            </a:xfrm>
            <a:custGeom>
              <a:avLst/>
              <a:gdLst/>
              <a:ahLst/>
              <a:cxnLst/>
              <a:rect l="l" t="t" r="r" b="b"/>
              <a:pathLst>
                <a:path w="2723515" h="92710" extrusionOk="0">
                  <a:moveTo>
                    <a:pt x="0" y="92405"/>
                  </a:moveTo>
                  <a:lnTo>
                    <a:pt x="2723451" y="92405"/>
                  </a:lnTo>
                  <a:lnTo>
                    <a:pt x="2723451"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3" name="Google Shape;93;p23"/>
          <p:cNvSpPr txBox="1">
            <a:spLocks noGrp="1"/>
          </p:cNvSpPr>
          <p:nvPr>
            <p:ph type="title"/>
          </p:nvPr>
        </p:nvSpPr>
        <p:spPr>
          <a:xfrm>
            <a:off x="825500" y="3726926"/>
            <a:ext cx="8574405" cy="1450340"/>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4" name="Google Shape;94;p23"/>
          <p:cNvPicPr preferRelativeResize="0"/>
          <p:nvPr/>
        </p:nvPicPr>
        <p:blipFill rotWithShape="1">
          <a:blip r:embed="rId3">
            <a:alphaModFix/>
          </a:blip>
          <a:srcRect/>
          <a:stretch/>
        </p:blipFill>
        <p:spPr>
          <a:xfrm>
            <a:off x="461211" y="460698"/>
            <a:ext cx="3869489" cy="784182"/>
          </a:xfrm>
          <a:prstGeom prst="rect">
            <a:avLst/>
          </a:prstGeom>
          <a:noFill/>
          <a:ln>
            <a:noFill/>
          </a:ln>
        </p:spPr>
      </p:pic>
      <p:sp>
        <p:nvSpPr>
          <p:cNvPr id="95" name="Google Shape;95;p23"/>
          <p:cNvSpPr txBox="1"/>
          <p:nvPr/>
        </p:nvSpPr>
        <p:spPr>
          <a:xfrm>
            <a:off x="14482455" y="8366500"/>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
        <p:nvSpPr>
          <p:cNvPr id="96" name="Google Shape;96;p23"/>
          <p:cNvSpPr txBox="1">
            <a:spLocks noGrp="1"/>
          </p:cNvSpPr>
          <p:nvPr>
            <p:ph type="body" idx="1"/>
          </p:nvPr>
        </p:nvSpPr>
        <p:spPr>
          <a:xfrm>
            <a:off x="825500" y="553248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7"/>
        <p:cNvGrpSpPr/>
        <p:nvPr/>
      </p:nvGrpSpPr>
      <p:grpSpPr>
        <a:xfrm>
          <a:off x="0" y="0"/>
          <a:ext cx="0" cy="0"/>
          <a:chOff x="0" y="0"/>
          <a:chExt cx="0" cy="0"/>
        </a:xfrm>
      </p:grpSpPr>
      <p:sp>
        <p:nvSpPr>
          <p:cNvPr id="98" name="Google Shape;98;p24"/>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24"/>
          <p:cNvSpPr txBox="1">
            <a:spLocks noGrp="1"/>
          </p:cNvSpPr>
          <p:nvPr>
            <p:ph type="sldNum" idx="12"/>
          </p:nvPr>
        </p:nvSpPr>
        <p:spPr>
          <a:xfrm>
            <a:off x="15568234" y="8376487"/>
            <a:ext cx="1779957"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04</a:t>
            </a:r>
            <a:endParaRPr>
              <a:latin typeface="Calibri"/>
              <a:ea typeface="Calibri"/>
              <a:cs typeface="Calibri"/>
              <a:sym typeface="Calibri"/>
            </a:endParaRPr>
          </a:p>
        </p:txBody>
      </p:sp>
      <p:pic>
        <p:nvPicPr>
          <p:cNvPr id="100" name="Google Shape;100;p24"/>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101" name="Google Shape;101;p24"/>
          <p:cNvSpPr/>
          <p:nvPr/>
        </p:nvSpPr>
        <p:spPr>
          <a:xfrm>
            <a:off x="13541641" y="2834817"/>
            <a:ext cx="454025" cy="2400300"/>
          </a:xfrm>
          <a:custGeom>
            <a:avLst/>
            <a:gdLst/>
            <a:ahLst/>
            <a:cxnLst/>
            <a:rect l="l" t="t" r="r" b="b"/>
            <a:pathLst>
              <a:path w="454025" h="2400300" extrusionOk="0">
                <a:moveTo>
                  <a:pt x="0" y="2399792"/>
                </a:moveTo>
                <a:lnTo>
                  <a:pt x="453834" y="2399792"/>
                </a:lnTo>
                <a:lnTo>
                  <a:pt x="453834" y="0"/>
                </a:lnTo>
                <a:lnTo>
                  <a:pt x="0" y="0"/>
                </a:lnTo>
                <a:lnTo>
                  <a:pt x="0" y="2399792"/>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24"/>
          <p:cNvSpPr/>
          <p:nvPr/>
        </p:nvSpPr>
        <p:spPr>
          <a:xfrm>
            <a:off x="12957721" y="3956519"/>
            <a:ext cx="454025" cy="1262380"/>
          </a:xfrm>
          <a:custGeom>
            <a:avLst/>
            <a:gdLst/>
            <a:ahLst/>
            <a:cxnLst/>
            <a:rect l="l" t="t" r="r" b="b"/>
            <a:pathLst>
              <a:path w="454025" h="1262379" extrusionOk="0">
                <a:moveTo>
                  <a:pt x="0" y="1262214"/>
                </a:moveTo>
                <a:lnTo>
                  <a:pt x="453834" y="1262214"/>
                </a:lnTo>
                <a:lnTo>
                  <a:pt x="453834" y="0"/>
                </a:lnTo>
                <a:lnTo>
                  <a:pt x="0" y="0"/>
                </a:lnTo>
                <a:lnTo>
                  <a:pt x="0" y="1262214"/>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24"/>
          <p:cNvSpPr/>
          <p:nvPr/>
        </p:nvSpPr>
        <p:spPr>
          <a:xfrm>
            <a:off x="14125219" y="3441700"/>
            <a:ext cx="454025" cy="1793239"/>
          </a:xfrm>
          <a:custGeom>
            <a:avLst/>
            <a:gdLst/>
            <a:ahLst/>
            <a:cxnLst/>
            <a:rect l="l" t="t" r="r" b="b"/>
            <a:pathLst>
              <a:path w="454025" h="1793239" extrusionOk="0">
                <a:moveTo>
                  <a:pt x="0" y="1792909"/>
                </a:moveTo>
                <a:lnTo>
                  <a:pt x="453834" y="1792909"/>
                </a:lnTo>
                <a:lnTo>
                  <a:pt x="453834" y="0"/>
                </a:lnTo>
                <a:lnTo>
                  <a:pt x="0" y="0"/>
                </a:lnTo>
                <a:lnTo>
                  <a:pt x="0" y="1792909"/>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24"/>
          <p:cNvSpPr/>
          <p:nvPr/>
        </p:nvSpPr>
        <p:spPr>
          <a:xfrm>
            <a:off x="14698129" y="4338154"/>
            <a:ext cx="454025" cy="896619"/>
          </a:xfrm>
          <a:custGeom>
            <a:avLst/>
            <a:gdLst/>
            <a:ahLst/>
            <a:cxnLst/>
            <a:rect l="l" t="t" r="r" b="b"/>
            <a:pathLst>
              <a:path w="454025" h="896620" extrusionOk="0">
                <a:moveTo>
                  <a:pt x="0" y="896454"/>
                </a:moveTo>
                <a:lnTo>
                  <a:pt x="453834" y="896454"/>
                </a:lnTo>
                <a:lnTo>
                  <a:pt x="453834" y="0"/>
                </a:lnTo>
                <a:lnTo>
                  <a:pt x="0" y="0"/>
                </a:lnTo>
                <a:lnTo>
                  <a:pt x="0" y="896454"/>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5" name="Google Shape;105;p24"/>
          <p:cNvGrpSpPr/>
          <p:nvPr/>
        </p:nvGrpSpPr>
        <p:grpSpPr>
          <a:xfrm>
            <a:off x="0" y="355600"/>
            <a:ext cx="5622290" cy="947204"/>
            <a:chOff x="0" y="355600"/>
            <a:chExt cx="5622290" cy="947204"/>
          </a:xfrm>
        </p:grpSpPr>
        <p:sp>
          <p:nvSpPr>
            <p:cNvPr id="106" name="Google Shape;106;p24"/>
            <p:cNvSpPr/>
            <p:nvPr/>
          </p:nvSpPr>
          <p:spPr>
            <a:xfrm>
              <a:off x="0" y="355600"/>
              <a:ext cx="2325370" cy="93980"/>
            </a:xfrm>
            <a:custGeom>
              <a:avLst/>
              <a:gdLst/>
              <a:ahLst/>
              <a:cxnLst/>
              <a:rect l="l" t="t" r="r" b="b"/>
              <a:pathLst>
                <a:path w="2325370" h="93979" extrusionOk="0">
                  <a:moveTo>
                    <a:pt x="0" y="93840"/>
                  </a:moveTo>
                  <a:lnTo>
                    <a:pt x="2325128" y="93840"/>
                  </a:lnTo>
                  <a:lnTo>
                    <a:pt x="2325128" y="0"/>
                  </a:lnTo>
                  <a:lnTo>
                    <a:pt x="0" y="0"/>
                  </a:lnTo>
                  <a:lnTo>
                    <a:pt x="0" y="9384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24"/>
            <p:cNvSpPr/>
            <p:nvPr/>
          </p:nvSpPr>
          <p:spPr>
            <a:xfrm>
              <a:off x="0" y="528472"/>
              <a:ext cx="4048125" cy="92710"/>
            </a:xfrm>
            <a:custGeom>
              <a:avLst/>
              <a:gdLst/>
              <a:ahLst/>
              <a:cxnLst/>
              <a:rect l="l" t="t" r="r" b="b"/>
              <a:pathLst>
                <a:path w="4048125" h="92709" extrusionOk="0">
                  <a:moveTo>
                    <a:pt x="0" y="92405"/>
                  </a:moveTo>
                  <a:lnTo>
                    <a:pt x="4048023" y="92405"/>
                  </a:lnTo>
                  <a:lnTo>
                    <a:pt x="4048023" y="0"/>
                  </a:lnTo>
                  <a:lnTo>
                    <a:pt x="0" y="0"/>
                  </a:lnTo>
                  <a:lnTo>
                    <a:pt x="0" y="92405"/>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24"/>
            <p:cNvSpPr/>
            <p:nvPr/>
          </p:nvSpPr>
          <p:spPr>
            <a:xfrm>
              <a:off x="0" y="700633"/>
              <a:ext cx="5622290" cy="92710"/>
            </a:xfrm>
            <a:custGeom>
              <a:avLst/>
              <a:gdLst/>
              <a:ahLst/>
              <a:cxnLst/>
              <a:rect l="l" t="t" r="r" b="b"/>
              <a:pathLst>
                <a:path w="5622290" h="92709" extrusionOk="0">
                  <a:moveTo>
                    <a:pt x="0" y="92405"/>
                  </a:moveTo>
                  <a:lnTo>
                    <a:pt x="5621870" y="92405"/>
                  </a:lnTo>
                  <a:lnTo>
                    <a:pt x="5621870"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4"/>
            <p:cNvSpPr/>
            <p:nvPr/>
          </p:nvSpPr>
          <p:spPr>
            <a:xfrm>
              <a:off x="0" y="872794"/>
              <a:ext cx="2916555" cy="92710"/>
            </a:xfrm>
            <a:custGeom>
              <a:avLst/>
              <a:gdLst/>
              <a:ahLst/>
              <a:cxnLst/>
              <a:rect l="l" t="t" r="r" b="b"/>
              <a:pathLst>
                <a:path w="2916555" h="92709" extrusionOk="0">
                  <a:moveTo>
                    <a:pt x="0" y="92405"/>
                  </a:moveTo>
                  <a:lnTo>
                    <a:pt x="2916186" y="92405"/>
                  </a:lnTo>
                  <a:lnTo>
                    <a:pt x="2916186"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24"/>
            <p:cNvSpPr/>
            <p:nvPr/>
          </p:nvSpPr>
          <p:spPr>
            <a:xfrm>
              <a:off x="0" y="1210094"/>
              <a:ext cx="842644" cy="92710"/>
            </a:xfrm>
            <a:custGeom>
              <a:avLst/>
              <a:gdLst/>
              <a:ahLst/>
              <a:cxnLst/>
              <a:rect l="l" t="t" r="r" b="b"/>
              <a:pathLst>
                <a:path w="842644" h="92709" extrusionOk="0">
                  <a:moveTo>
                    <a:pt x="0" y="92506"/>
                  </a:moveTo>
                  <a:lnTo>
                    <a:pt x="842175" y="92506"/>
                  </a:lnTo>
                  <a:lnTo>
                    <a:pt x="842175"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1" name="Google Shape;111;p24"/>
          <p:cNvSpPr txBox="1">
            <a:spLocks noGrp="1"/>
          </p:cNvSpPr>
          <p:nvPr>
            <p:ph type="body" idx="1"/>
          </p:nvPr>
        </p:nvSpPr>
        <p:spPr>
          <a:xfrm>
            <a:off x="1104900" y="3200400"/>
            <a:ext cx="10604500" cy="358139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800"/>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2" name="Google Shape;112;p24"/>
          <p:cNvSpPr txBox="1">
            <a:spLocks noGrp="1"/>
          </p:cNvSpPr>
          <p:nvPr>
            <p:ph type="body" idx="2"/>
          </p:nvPr>
        </p:nvSpPr>
        <p:spPr>
          <a:xfrm>
            <a:off x="12750800" y="5410200"/>
            <a:ext cx="2613022" cy="215444"/>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400" b="0" i="1">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3" name="Google Shape;113;p24"/>
          <p:cNvSpPr/>
          <p:nvPr/>
        </p:nvSpPr>
        <p:spPr>
          <a:xfrm rot="10800000" flipH="1">
            <a:off x="12750800" y="5179363"/>
            <a:ext cx="2613022" cy="45719"/>
          </a:xfrm>
          <a:custGeom>
            <a:avLst/>
            <a:gdLst/>
            <a:ahLst/>
            <a:cxnLst/>
            <a:rect l="l" t="t" r="r" b="b"/>
            <a:pathLst>
              <a:path w="791209" h="120000" extrusionOk="0">
                <a:moveTo>
                  <a:pt x="0" y="0"/>
                </a:moveTo>
                <a:lnTo>
                  <a:pt x="790841" y="0"/>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24"/>
          <p:cNvSpPr txBox="1">
            <a:spLocks noGrp="1"/>
          </p:cNvSpPr>
          <p:nvPr>
            <p:ph type="body" idx="3"/>
          </p:nvPr>
        </p:nvSpPr>
        <p:spPr>
          <a:xfrm>
            <a:off x="1079500" y="2155296"/>
            <a:ext cx="5689283" cy="32316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100" b="1" i="0">
                <a:latin typeface="Calibri"/>
                <a:ea typeface="Calibri"/>
                <a:cs typeface="Calibri"/>
                <a:sym typeface="Calibri"/>
              </a:defRPr>
            </a:lvl1pPr>
            <a:lvl2pPr marL="914400" lvl="1" indent="-228600" algn="l">
              <a:spcBef>
                <a:spcPts val="0"/>
              </a:spcBef>
              <a:spcAft>
                <a:spcPts val="0"/>
              </a:spcAft>
              <a:buSzPts val="1400"/>
              <a:buNone/>
              <a:defRPr sz="2000" b="1" i="0">
                <a:latin typeface="Arial"/>
                <a:ea typeface="Arial"/>
                <a:cs typeface="Arial"/>
                <a:sym typeface="Arial"/>
              </a:defRPr>
            </a:lvl2pPr>
            <a:lvl3pPr marL="1371600" lvl="2" indent="-228600" algn="l">
              <a:spcBef>
                <a:spcPts val="0"/>
              </a:spcBef>
              <a:spcAft>
                <a:spcPts val="0"/>
              </a:spcAft>
              <a:buSzPts val="1400"/>
              <a:buNone/>
              <a:defRPr sz="2000" b="1" i="0">
                <a:latin typeface="Arial"/>
                <a:ea typeface="Arial"/>
                <a:cs typeface="Arial"/>
                <a:sym typeface="Arial"/>
              </a:defRPr>
            </a:lvl3pPr>
            <a:lvl4pPr marL="1828800" lvl="3" indent="-228600" algn="l">
              <a:spcBef>
                <a:spcPts val="0"/>
              </a:spcBef>
              <a:spcAft>
                <a:spcPts val="0"/>
              </a:spcAft>
              <a:buSzPts val="1400"/>
              <a:buNone/>
              <a:defRPr sz="2000" b="1" i="0">
                <a:latin typeface="Arial"/>
                <a:ea typeface="Arial"/>
                <a:cs typeface="Arial"/>
                <a:sym typeface="Arial"/>
              </a:defRPr>
            </a:lvl4pPr>
            <a:lvl5pPr marL="2286000" lvl="4" indent="-228600" algn="l">
              <a:spcBef>
                <a:spcPts val="0"/>
              </a:spcBef>
              <a:spcAft>
                <a:spcPts val="0"/>
              </a:spcAft>
              <a:buSzPts val="1400"/>
              <a:buNone/>
              <a:defRPr sz="2000" b="1" i="0">
                <a:latin typeface="Arial"/>
                <a:ea typeface="Arial"/>
                <a:cs typeface="Arial"/>
                <a:sym typeface="Aria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5" name="Google Shape;115;p24"/>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6"/>
        <p:cNvGrpSpPr/>
        <p:nvPr/>
      </p:nvGrpSpPr>
      <p:grpSpPr>
        <a:xfrm>
          <a:off x="0" y="0"/>
          <a:ext cx="0" cy="0"/>
          <a:chOff x="0" y="0"/>
          <a:chExt cx="0" cy="0"/>
        </a:xfrm>
      </p:grpSpPr>
      <p:sp>
        <p:nvSpPr>
          <p:cNvPr id="117" name="Google Shape;117;p25"/>
          <p:cNvSpPr/>
          <p:nvPr/>
        </p:nvSpPr>
        <p:spPr>
          <a:xfrm>
            <a:off x="8767233" y="2136519"/>
            <a:ext cx="6443141" cy="4049903"/>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8" name="Google Shape;118;p25"/>
          <p:cNvGrpSpPr/>
          <p:nvPr/>
        </p:nvGrpSpPr>
        <p:grpSpPr>
          <a:xfrm>
            <a:off x="10634129" y="355600"/>
            <a:ext cx="5622454" cy="947204"/>
            <a:chOff x="10634129" y="355600"/>
            <a:chExt cx="5622454" cy="947204"/>
          </a:xfrm>
        </p:grpSpPr>
        <p:sp>
          <p:nvSpPr>
            <p:cNvPr id="119" name="Google Shape;119;p25"/>
            <p:cNvSpPr/>
            <p:nvPr/>
          </p:nvSpPr>
          <p:spPr>
            <a:xfrm>
              <a:off x="12748755" y="355600"/>
              <a:ext cx="3507740" cy="93980"/>
            </a:xfrm>
            <a:custGeom>
              <a:avLst/>
              <a:gdLst/>
              <a:ahLst/>
              <a:cxnLst/>
              <a:rect l="l" t="t" r="r" b="b"/>
              <a:pathLst>
                <a:path w="3507740" h="93979" extrusionOk="0">
                  <a:moveTo>
                    <a:pt x="0" y="93840"/>
                  </a:moveTo>
                  <a:lnTo>
                    <a:pt x="3507231" y="93840"/>
                  </a:lnTo>
                  <a:lnTo>
                    <a:pt x="3507231" y="0"/>
                  </a:lnTo>
                  <a:lnTo>
                    <a:pt x="0" y="0"/>
                  </a:lnTo>
                  <a:lnTo>
                    <a:pt x="0" y="9384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25"/>
            <p:cNvSpPr/>
            <p:nvPr/>
          </p:nvSpPr>
          <p:spPr>
            <a:xfrm>
              <a:off x="11691454" y="528472"/>
              <a:ext cx="4565015" cy="92710"/>
            </a:xfrm>
            <a:custGeom>
              <a:avLst/>
              <a:gdLst/>
              <a:ahLst/>
              <a:cxnLst/>
              <a:rect l="l" t="t" r="r" b="b"/>
              <a:pathLst>
                <a:path w="4565015" h="92709" extrusionOk="0">
                  <a:moveTo>
                    <a:pt x="0" y="92405"/>
                  </a:moveTo>
                  <a:lnTo>
                    <a:pt x="4564545" y="92405"/>
                  </a:lnTo>
                  <a:lnTo>
                    <a:pt x="4564545" y="0"/>
                  </a:lnTo>
                  <a:lnTo>
                    <a:pt x="0" y="0"/>
                  </a:lnTo>
                  <a:lnTo>
                    <a:pt x="0" y="92405"/>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25"/>
            <p:cNvSpPr/>
            <p:nvPr/>
          </p:nvSpPr>
          <p:spPr>
            <a:xfrm>
              <a:off x="13930870" y="700633"/>
              <a:ext cx="2325370" cy="92710"/>
            </a:xfrm>
            <a:custGeom>
              <a:avLst/>
              <a:gdLst/>
              <a:ahLst/>
              <a:cxnLst/>
              <a:rect l="l" t="t" r="r" b="b"/>
              <a:pathLst>
                <a:path w="2325369" h="92709" extrusionOk="0">
                  <a:moveTo>
                    <a:pt x="0" y="92405"/>
                  </a:moveTo>
                  <a:lnTo>
                    <a:pt x="2325128" y="92405"/>
                  </a:lnTo>
                  <a:lnTo>
                    <a:pt x="2325128" y="0"/>
                  </a:lnTo>
                  <a:lnTo>
                    <a:pt x="0" y="0"/>
                  </a:lnTo>
                  <a:lnTo>
                    <a:pt x="0" y="92405"/>
                  </a:lnTo>
                  <a:close/>
                </a:path>
              </a:pathLst>
            </a:custGeom>
            <a:solidFill>
              <a:srgbClr val="00B7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 name="Google Shape;122;p25"/>
            <p:cNvSpPr/>
            <p:nvPr/>
          </p:nvSpPr>
          <p:spPr>
            <a:xfrm>
              <a:off x="10634129" y="872794"/>
              <a:ext cx="5622290" cy="92710"/>
            </a:xfrm>
            <a:custGeom>
              <a:avLst/>
              <a:gdLst/>
              <a:ahLst/>
              <a:cxnLst/>
              <a:rect l="l" t="t" r="r" b="b"/>
              <a:pathLst>
                <a:path w="5622290" h="92709" extrusionOk="0">
                  <a:moveTo>
                    <a:pt x="0" y="92405"/>
                  </a:moveTo>
                  <a:lnTo>
                    <a:pt x="5621870" y="92405"/>
                  </a:lnTo>
                  <a:lnTo>
                    <a:pt x="5621870" y="0"/>
                  </a:lnTo>
                  <a:lnTo>
                    <a:pt x="0" y="0"/>
                  </a:lnTo>
                  <a:lnTo>
                    <a:pt x="0" y="92405"/>
                  </a:lnTo>
                  <a:close/>
                </a:path>
              </a:pathLst>
            </a:custGeom>
            <a:solidFill>
              <a:srgbClr val="4735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25"/>
            <p:cNvSpPr/>
            <p:nvPr/>
          </p:nvSpPr>
          <p:spPr>
            <a:xfrm>
              <a:off x="14863393" y="1210094"/>
              <a:ext cx="1393190" cy="92710"/>
            </a:xfrm>
            <a:custGeom>
              <a:avLst/>
              <a:gdLst/>
              <a:ahLst/>
              <a:cxnLst/>
              <a:rect l="l" t="t" r="r" b="b"/>
              <a:pathLst>
                <a:path w="1393190" h="92709" extrusionOk="0">
                  <a:moveTo>
                    <a:pt x="0" y="92506"/>
                  </a:moveTo>
                  <a:lnTo>
                    <a:pt x="1392605" y="92506"/>
                  </a:lnTo>
                  <a:lnTo>
                    <a:pt x="1392605" y="0"/>
                  </a:lnTo>
                  <a:lnTo>
                    <a:pt x="0" y="0"/>
                  </a:lnTo>
                  <a:lnTo>
                    <a:pt x="0" y="92506"/>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4" name="Google Shape;124;p25"/>
          <p:cNvSpPr txBox="1">
            <a:spLocks noGrp="1"/>
          </p:cNvSpPr>
          <p:nvPr>
            <p:ph type="body" idx="1"/>
          </p:nvPr>
        </p:nvSpPr>
        <p:spPr>
          <a:xfrm>
            <a:off x="1104900" y="3200400"/>
            <a:ext cx="7023100" cy="358139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800"/>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5" name="Google Shape;125;p25"/>
          <p:cNvSpPr txBox="1">
            <a:spLocks noGrp="1"/>
          </p:cNvSpPr>
          <p:nvPr>
            <p:ph type="body" idx="2"/>
          </p:nvPr>
        </p:nvSpPr>
        <p:spPr>
          <a:xfrm>
            <a:off x="8793970" y="6324600"/>
            <a:ext cx="2613022" cy="215444"/>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400" b="0" i="1">
                <a:latin typeface="Calibri"/>
                <a:ea typeface="Calibri"/>
                <a:cs typeface="Calibri"/>
                <a:sym typeface="Calibri"/>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6" name="Google Shape;126;p25"/>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sldNum" idx="12"/>
          </p:nvPr>
        </p:nvSpPr>
        <p:spPr>
          <a:xfrm>
            <a:off x="15568234" y="8376487"/>
            <a:ext cx="1094157"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05</a:t>
            </a:r>
            <a:endParaRPr>
              <a:latin typeface="Calibri"/>
              <a:ea typeface="Calibri"/>
              <a:cs typeface="Calibri"/>
              <a:sym typeface="Calibri"/>
            </a:endParaRPr>
          </a:p>
        </p:txBody>
      </p:sp>
      <p:pic>
        <p:nvPicPr>
          <p:cNvPr id="128" name="Google Shape;128;p25"/>
          <p:cNvPicPr preferRelativeResize="0"/>
          <p:nvPr/>
        </p:nvPicPr>
        <p:blipFill rotWithShape="1">
          <a:blip r:embed="rId3">
            <a:alphaModFix/>
          </a:blip>
          <a:srcRect/>
          <a:stretch/>
        </p:blipFill>
        <p:spPr>
          <a:xfrm>
            <a:off x="794753" y="8156730"/>
            <a:ext cx="1294761" cy="530070"/>
          </a:xfrm>
          <a:prstGeom prst="rect">
            <a:avLst/>
          </a:prstGeom>
          <a:noFill/>
          <a:ln>
            <a:noFill/>
          </a:ln>
        </p:spPr>
      </p:pic>
      <p:sp>
        <p:nvSpPr>
          <p:cNvPr id="129" name="Google Shape;129;p25"/>
          <p:cNvSpPr txBox="1">
            <a:spLocks noGrp="1"/>
          </p:cNvSpPr>
          <p:nvPr>
            <p:ph type="body" idx="3"/>
          </p:nvPr>
        </p:nvSpPr>
        <p:spPr>
          <a:xfrm>
            <a:off x="1079500" y="2155296"/>
            <a:ext cx="5689283" cy="32316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100" b="1" i="0">
                <a:latin typeface="Calibri"/>
                <a:ea typeface="Calibri"/>
                <a:cs typeface="Calibri"/>
                <a:sym typeface="Calibri"/>
              </a:defRPr>
            </a:lvl1pPr>
            <a:lvl2pPr marL="914400" lvl="1" indent="-228600" algn="l">
              <a:spcBef>
                <a:spcPts val="0"/>
              </a:spcBef>
              <a:spcAft>
                <a:spcPts val="0"/>
              </a:spcAft>
              <a:buSzPts val="1400"/>
              <a:buNone/>
              <a:defRPr sz="2000" b="1" i="0">
                <a:latin typeface="Arial"/>
                <a:ea typeface="Arial"/>
                <a:cs typeface="Arial"/>
                <a:sym typeface="Arial"/>
              </a:defRPr>
            </a:lvl2pPr>
            <a:lvl3pPr marL="1371600" lvl="2" indent="-228600" algn="l">
              <a:spcBef>
                <a:spcPts val="0"/>
              </a:spcBef>
              <a:spcAft>
                <a:spcPts val="0"/>
              </a:spcAft>
              <a:buSzPts val="1400"/>
              <a:buNone/>
              <a:defRPr sz="2000" b="1" i="0">
                <a:latin typeface="Arial"/>
                <a:ea typeface="Arial"/>
                <a:cs typeface="Arial"/>
                <a:sym typeface="Arial"/>
              </a:defRPr>
            </a:lvl3pPr>
            <a:lvl4pPr marL="1828800" lvl="3" indent="-228600" algn="l">
              <a:spcBef>
                <a:spcPts val="0"/>
              </a:spcBef>
              <a:spcAft>
                <a:spcPts val="0"/>
              </a:spcAft>
              <a:buSzPts val="1400"/>
              <a:buNone/>
              <a:defRPr sz="2000" b="1" i="0">
                <a:latin typeface="Arial"/>
                <a:ea typeface="Arial"/>
                <a:cs typeface="Arial"/>
                <a:sym typeface="Arial"/>
              </a:defRPr>
            </a:lvl4pPr>
            <a:lvl5pPr marL="2286000" lvl="4" indent="-228600" algn="l">
              <a:spcBef>
                <a:spcPts val="0"/>
              </a:spcBef>
              <a:spcAft>
                <a:spcPts val="0"/>
              </a:spcAft>
              <a:buSzPts val="1400"/>
              <a:buNone/>
              <a:defRPr sz="2000" b="1" i="0">
                <a:latin typeface="Arial"/>
                <a:ea typeface="Arial"/>
                <a:cs typeface="Arial"/>
                <a:sym typeface="Aria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0" name="Google Shape;130;p25"/>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31"/>
        <p:cNvGrpSpPr/>
        <p:nvPr/>
      </p:nvGrpSpPr>
      <p:grpSpPr>
        <a:xfrm>
          <a:off x="0" y="0"/>
          <a:ext cx="0" cy="0"/>
          <a:chOff x="0" y="0"/>
          <a:chExt cx="0" cy="0"/>
        </a:xfrm>
      </p:grpSpPr>
      <p:sp>
        <p:nvSpPr>
          <p:cNvPr id="132" name="Google Shape;132;p26"/>
          <p:cNvSpPr/>
          <p:nvPr/>
        </p:nvSpPr>
        <p:spPr>
          <a:xfrm>
            <a:off x="0" y="0"/>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F48C2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p26"/>
          <p:cNvSpPr txBox="1">
            <a:spLocks noGrp="1"/>
          </p:cNvSpPr>
          <p:nvPr>
            <p:ph type="title"/>
          </p:nvPr>
        </p:nvSpPr>
        <p:spPr>
          <a:xfrm>
            <a:off x="1041400" y="3191112"/>
            <a:ext cx="7600950" cy="1451679"/>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26"/>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26"/>
          <p:cNvSpPr txBox="1">
            <a:spLocks noGrp="1"/>
          </p:cNvSpPr>
          <p:nvPr>
            <p:ph type="sldNum" idx="12"/>
          </p:nvPr>
        </p:nvSpPr>
        <p:spPr>
          <a:xfrm>
            <a:off x="15568234" y="8376487"/>
            <a:ext cx="2008563"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07</a:t>
            </a:r>
            <a:endParaRPr/>
          </a:p>
        </p:txBody>
      </p:sp>
      <p:pic>
        <p:nvPicPr>
          <p:cNvPr id="136" name="Google Shape;136;p26"/>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137" name="Google Shape;137;p26"/>
          <p:cNvSpPr txBox="1">
            <a:spLocks noGrp="1"/>
          </p:cNvSpPr>
          <p:nvPr>
            <p:ph type="body" idx="1"/>
          </p:nvPr>
        </p:nvSpPr>
        <p:spPr>
          <a:xfrm>
            <a:off x="1104900" y="498406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8" name="Google Shape;138;p26"/>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39"/>
        <p:cNvGrpSpPr/>
        <p:nvPr/>
      </p:nvGrpSpPr>
      <p:grpSpPr>
        <a:xfrm>
          <a:off x="0" y="0"/>
          <a:ext cx="0" cy="0"/>
          <a:chOff x="0" y="0"/>
          <a:chExt cx="0" cy="0"/>
        </a:xfrm>
      </p:grpSpPr>
      <p:sp>
        <p:nvSpPr>
          <p:cNvPr id="140" name="Google Shape;140;p27"/>
          <p:cNvSpPr/>
          <p:nvPr/>
        </p:nvSpPr>
        <p:spPr>
          <a:xfrm>
            <a:off x="0" y="-6959"/>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FFC62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27"/>
          <p:cNvSpPr txBox="1">
            <a:spLocks noGrp="1"/>
          </p:cNvSpPr>
          <p:nvPr>
            <p:ph type="title"/>
          </p:nvPr>
        </p:nvSpPr>
        <p:spPr>
          <a:xfrm>
            <a:off x="1041400" y="3178802"/>
            <a:ext cx="7600950" cy="1451679"/>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7"/>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27"/>
          <p:cNvSpPr txBox="1">
            <a:spLocks noGrp="1"/>
          </p:cNvSpPr>
          <p:nvPr>
            <p:ph type="sldNum" idx="12"/>
          </p:nvPr>
        </p:nvSpPr>
        <p:spPr>
          <a:xfrm>
            <a:off x="15568234" y="8376487"/>
            <a:ext cx="865561"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08</a:t>
            </a:r>
            <a:endParaRPr>
              <a:latin typeface="Calibri"/>
              <a:ea typeface="Calibri"/>
              <a:cs typeface="Calibri"/>
              <a:sym typeface="Calibri"/>
            </a:endParaRPr>
          </a:p>
        </p:txBody>
      </p:sp>
      <p:pic>
        <p:nvPicPr>
          <p:cNvPr id="144" name="Google Shape;144;p27"/>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145" name="Google Shape;145;p27"/>
          <p:cNvSpPr txBox="1">
            <a:spLocks noGrp="1"/>
          </p:cNvSpPr>
          <p:nvPr>
            <p:ph type="body" idx="1"/>
          </p:nvPr>
        </p:nvSpPr>
        <p:spPr>
          <a:xfrm>
            <a:off x="1104900" y="498406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6" name="Google Shape;146;p27"/>
          <p:cNvSpPr txBox="1"/>
          <p:nvPr/>
        </p:nvSpPr>
        <p:spPr>
          <a:xfrm>
            <a:off x="13829727" y="8376487"/>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47"/>
        <p:cNvGrpSpPr/>
        <p:nvPr/>
      </p:nvGrpSpPr>
      <p:grpSpPr>
        <a:xfrm>
          <a:off x="0" y="0"/>
          <a:ext cx="0" cy="0"/>
          <a:chOff x="0" y="0"/>
          <a:chExt cx="0" cy="0"/>
        </a:xfrm>
      </p:grpSpPr>
      <p:sp>
        <p:nvSpPr>
          <p:cNvPr id="148" name="Google Shape;148;p28"/>
          <p:cNvSpPr/>
          <p:nvPr/>
        </p:nvSpPr>
        <p:spPr>
          <a:xfrm>
            <a:off x="0" y="0"/>
            <a:ext cx="16256000" cy="7823200"/>
          </a:xfrm>
          <a:custGeom>
            <a:avLst/>
            <a:gdLst/>
            <a:ahLst/>
            <a:cxnLst/>
            <a:rect l="l" t="t" r="r" b="b"/>
            <a:pathLst>
              <a:path w="16256000" h="7823200" extrusionOk="0">
                <a:moveTo>
                  <a:pt x="0" y="7823200"/>
                </a:moveTo>
                <a:lnTo>
                  <a:pt x="16256000" y="7823200"/>
                </a:lnTo>
                <a:lnTo>
                  <a:pt x="16256000" y="0"/>
                </a:lnTo>
                <a:lnTo>
                  <a:pt x="0" y="0"/>
                </a:lnTo>
                <a:lnTo>
                  <a:pt x="0" y="7823200"/>
                </a:lnTo>
                <a:close/>
              </a:path>
            </a:pathLst>
          </a:custGeom>
          <a:solidFill>
            <a:srgbClr val="5BC1E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28"/>
          <p:cNvSpPr txBox="1">
            <a:spLocks noGrp="1"/>
          </p:cNvSpPr>
          <p:nvPr>
            <p:ph type="title"/>
          </p:nvPr>
        </p:nvSpPr>
        <p:spPr>
          <a:xfrm>
            <a:off x="1041400" y="3178802"/>
            <a:ext cx="7600950" cy="1451679"/>
          </a:xfrm>
          <a:prstGeom prst="rect">
            <a:avLst/>
          </a:prstGeom>
          <a:noFill/>
          <a:ln>
            <a:noFill/>
          </a:ln>
        </p:spPr>
        <p:txBody>
          <a:bodyPr spcFirstLastPara="1" wrap="square" lIns="0" tIns="142225" rIns="0" bIns="0" anchor="ctr" anchorCtr="0">
            <a:spAutoFit/>
          </a:bodyPr>
          <a:lstStyle>
            <a:lvl1pPr lvl="0" algn="l">
              <a:spcBef>
                <a:spcPts val="0"/>
              </a:spcBef>
              <a:spcAft>
                <a:spcPts val="0"/>
              </a:spcAft>
              <a:buSzPts val="1400"/>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28"/>
          <p:cNvSpPr/>
          <p:nvPr/>
        </p:nvSpPr>
        <p:spPr>
          <a:xfrm>
            <a:off x="15363825" y="8296888"/>
            <a:ext cx="0" cy="383540"/>
          </a:xfrm>
          <a:custGeom>
            <a:avLst/>
            <a:gdLst/>
            <a:ahLst/>
            <a:cxnLst/>
            <a:rect l="l" t="t" r="r" b="b"/>
            <a:pathLst>
              <a:path w="120000" h="383540" extrusionOk="0">
                <a:moveTo>
                  <a:pt x="0" y="0"/>
                </a:moveTo>
                <a:lnTo>
                  <a:pt x="0" y="383146"/>
                </a:lnTo>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28"/>
          <p:cNvSpPr txBox="1">
            <a:spLocks noGrp="1"/>
          </p:cNvSpPr>
          <p:nvPr>
            <p:ph type="sldNum" idx="12"/>
          </p:nvPr>
        </p:nvSpPr>
        <p:spPr>
          <a:xfrm>
            <a:off x="15568235" y="8376487"/>
            <a:ext cx="256540" cy="215444"/>
          </a:xfrm>
          <a:prstGeom prst="rect">
            <a:avLst/>
          </a:prstGeom>
          <a:noFill/>
          <a:ln>
            <a:noFill/>
          </a:ln>
        </p:spPr>
        <p:txBody>
          <a:bodyPr spcFirstLastPara="1" wrap="square" lIns="0" tIns="7600" rIns="0" bIns="0" anchor="t" anchorCtr="0">
            <a:spAutoFit/>
          </a:bodyPr>
          <a:lstStyle>
            <a:lvl1pPr marL="25400" marR="0" lvl="0" indent="0" algn="l">
              <a:spcBef>
                <a:spcPts val="0"/>
              </a:spcBef>
              <a:buNone/>
              <a:defRPr sz="1350" b="0" i="0">
                <a:solidFill>
                  <a:srgbClr val="333333"/>
                </a:solidFill>
                <a:latin typeface="Arial"/>
                <a:ea typeface="Arial"/>
                <a:cs typeface="Arial"/>
                <a:sym typeface="Arial"/>
              </a:defRPr>
            </a:lvl1pPr>
            <a:lvl2pPr marL="25400" marR="0" lvl="1" indent="0" algn="l">
              <a:spcBef>
                <a:spcPts val="0"/>
              </a:spcBef>
              <a:buNone/>
              <a:defRPr sz="1350" b="0" i="0">
                <a:solidFill>
                  <a:srgbClr val="333333"/>
                </a:solidFill>
                <a:latin typeface="Arial"/>
                <a:ea typeface="Arial"/>
                <a:cs typeface="Arial"/>
                <a:sym typeface="Arial"/>
              </a:defRPr>
            </a:lvl2pPr>
            <a:lvl3pPr marL="25400" marR="0" lvl="2" indent="0" algn="l">
              <a:spcBef>
                <a:spcPts val="0"/>
              </a:spcBef>
              <a:buNone/>
              <a:defRPr sz="1350" b="0" i="0">
                <a:solidFill>
                  <a:srgbClr val="333333"/>
                </a:solidFill>
                <a:latin typeface="Arial"/>
                <a:ea typeface="Arial"/>
                <a:cs typeface="Arial"/>
                <a:sym typeface="Arial"/>
              </a:defRPr>
            </a:lvl3pPr>
            <a:lvl4pPr marL="25400" marR="0" lvl="3" indent="0" algn="l">
              <a:spcBef>
                <a:spcPts val="0"/>
              </a:spcBef>
              <a:buNone/>
              <a:defRPr sz="1350" b="0" i="0">
                <a:solidFill>
                  <a:srgbClr val="333333"/>
                </a:solidFill>
                <a:latin typeface="Arial"/>
                <a:ea typeface="Arial"/>
                <a:cs typeface="Arial"/>
                <a:sym typeface="Arial"/>
              </a:defRPr>
            </a:lvl4pPr>
            <a:lvl5pPr marL="25400" marR="0" lvl="4" indent="0" algn="l">
              <a:spcBef>
                <a:spcPts val="0"/>
              </a:spcBef>
              <a:buNone/>
              <a:defRPr sz="1350" b="0" i="0">
                <a:solidFill>
                  <a:srgbClr val="333333"/>
                </a:solidFill>
                <a:latin typeface="Arial"/>
                <a:ea typeface="Arial"/>
                <a:cs typeface="Arial"/>
                <a:sym typeface="Arial"/>
              </a:defRPr>
            </a:lvl5pPr>
            <a:lvl6pPr marL="25400" marR="0" lvl="5" indent="0" algn="l">
              <a:spcBef>
                <a:spcPts val="0"/>
              </a:spcBef>
              <a:buNone/>
              <a:defRPr sz="1350" b="0" i="0">
                <a:solidFill>
                  <a:srgbClr val="333333"/>
                </a:solidFill>
                <a:latin typeface="Arial"/>
                <a:ea typeface="Arial"/>
                <a:cs typeface="Arial"/>
                <a:sym typeface="Arial"/>
              </a:defRPr>
            </a:lvl6pPr>
            <a:lvl7pPr marL="25400" marR="0" lvl="6" indent="0" algn="l">
              <a:spcBef>
                <a:spcPts val="0"/>
              </a:spcBef>
              <a:buNone/>
              <a:defRPr sz="1350" b="0" i="0">
                <a:solidFill>
                  <a:srgbClr val="333333"/>
                </a:solidFill>
                <a:latin typeface="Arial"/>
                <a:ea typeface="Arial"/>
                <a:cs typeface="Arial"/>
                <a:sym typeface="Arial"/>
              </a:defRPr>
            </a:lvl7pPr>
            <a:lvl8pPr marL="25400" marR="0" lvl="7" indent="0" algn="l">
              <a:spcBef>
                <a:spcPts val="0"/>
              </a:spcBef>
              <a:buNone/>
              <a:defRPr sz="1350" b="0" i="0">
                <a:solidFill>
                  <a:srgbClr val="333333"/>
                </a:solidFill>
                <a:latin typeface="Arial"/>
                <a:ea typeface="Arial"/>
                <a:cs typeface="Arial"/>
                <a:sym typeface="Arial"/>
              </a:defRPr>
            </a:lvl8pPr>
            <a:lvl9pPr marL="25400" marR="0" lvl="8" indent="0" algn="l">
              <a:spcBef>
                <a:spcPts val="0"/>
              </a:spcBef>
              <a:buNone/>
              <a:defRPr sz="1350" b="0" i="0">
                <a:solidFill>
                  <a:srgbClr val="333333"/>
                </a:solidFill>
                <a:latin typeface="Arial"/>
                <a:ea typeface="Arial"/>
                <a:cs typeface="Arial"/>
                <a:sym typeface="Arial"/>
              </a:defRPr>
            </a:lvl9pPr>
          </a:lstStyle>
          <a:p>
            <a:pPr marL="25400" lvl="0" indent="0" algn="l" rtl="0">
              <a:spcBef>
                <a:spcPts val="0"/>
              </a:spcBef>
              <a:spcAft>
                <a:spcPts val="0"/>
              </a:spcAft>
              <a:buNone/>
            </a:pPr>
            <a:r>
              <a:rPr lang="en-US"/>
              <a:t>10</a:t>
            </a:r>
            <a:endParaRPr/>
          </a:p>
        </p:txBody>
      </p:sp>
      <p:sp>
        <p:nvSpPr>
          <p:cNvPr id="152" name="Google Shape;152;p28"/>
          <p:cNvSpPr txBox="1"/>
          <p:nvPr/>
        </p:nvSpPr>
        <p:spPr>
          <a:xfrm>
            <a:off x="13843000" y="8366500"/>
            <a:ext cx="1329690" cy="215444"/>
          </a:xfrm>
          <a:prstGeom prst="rect">
            <a:avLst/>
          </a:prstGeom>
          <a:noFill/>
          <a:ln>
            <a:noFill/>
          </a:ln>
        </p:spPr>
        <p:txBody>
          <a:bodyPr spcFirstLastPara="1" wrap="square" lIns="0" tIns="7600" rIns="0" bIns="0" anchor="t" anchorCtr="0">
            <a:spAutoFit/>
          </a:bodyPr>
          <a:lstStyle/>
          <a:p>
            <a:pPr marL="12700" marR="0" lvl="0" indent="0" algn="l" rtl="0">
              <a:lnSpc>
                <a:spcPct val="100000"/>
              </a:lnSpc>
              <a:spcBef>
                <a:spcPts val="0"/>
              </a:spcBef>
              <a:spcAft>
                <a:spcPts val="0"/>
              </a:spcAft>
              <a:buNone/>
            </a:pPr>
            <a:r>
              <a:rPr lang="en-US" sz="1350">
                <a:solidFill>
                  <a:srgbClr val="333333"/>
                </a:solidFill>
                <a:latin typeface="Arial"/>
                <a:ea typeface="Arial"/>
                <a:cs typeface="Arial"/>
                <a:sym typeface="Arial"/>
              </a:rPr>
              <a:t>pharmacoepi.org</a:t>
            </a:r>
            <a:endParaRPr sz="1350">
              <a:solidFill>
                <a:schemeClr val="dk1"/>
              </a:solidFill>
              <a:latin typeface="Arial"/>
              <a:ea typeface="Arial"/>
              <a:cs typeface="Arial"/>
              <a:sym typeface="Arial"/>
            </a:endParaRPr>
          </a:p>
        </p:txBody>
      </p:sp>
      <p:pic>
        <p:nvPicPr>
          <p:cNvPr id="153" name="Google Shape;153;p28"/>
          <p:cNvPicPr preferRelativeResize="0"/>
          <p:nvPr/>
        </p:nvPicPr>
        <p:blipFill rotWithShape="1">
          <a:blip r:embed="rId2">
            <a:alphaModFix/>
          </a:blip>
          <a:srcRect/>
          <a:stretch/>
        </p:blipFill>
        <p:spPr>
          <a:xfrm>
            <a:off x="794753" y="8156730"/>
            <a:ext cx="1294761" cy="530070"/>
          </a:xfrm>
          <a:prstGeom prst="rect">
            <a:avLst/>
          </a:prstGeom>
          <a:noFill/>
          <a:ln>
            <a:noFill/>
          </a:ln>
        </p:spPr>
      </p:pic>
      <p:sp>
        <p:nvSpPr>
          <p:cNvPr id="154" name="Google Shape;154;p28"/>
          <p:cNvSpPr txBox="1">
            <a:spLocks noGrp="1"/>
          </p:cNvSpPr>
          <p:nvPr>
            <p:ph type="body" idx="1"/>
          </p:nvPr>
        </p:nvSpPr>
        <p:spPr>
          <a:xfrm>
            <a:off x="1104900" y="4984064"/>
            <a:ext cx="3644900" cy="307777"/>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lt1"/>
                </a:solidFill>
                <a:latin typeface="Calibri"/>
                <a:ea typeface="Calibri"/>
                <a:cs typeface="Calibri"/>
                <a:sym typeface="Calibri"/>
              </a:defRPr>
            </a:lvl1pPr>
            <a:lvl2pPr marL="914400" lvl="1" indent="-228600" algn="l">
              <a:spcBef>
                <a:spcPts val="0"/>
              </a:spcBef>
              <a:spcAft>
                <a:spcPts val="0"/>
              </a:spcAft>
              <a:buSzPts val="1400"/>
              <a:buNone/>
              <a:defRPr>
                <a:solidFill>
                  <a:schemeClr val="lt1"/>
                </a:solidFill>
              </a:defRPr>
            </a:lvl2pPr>
            <a:lvl3pPr marL="1371600" lvl="2" indent="-228600" algn="l">
              <a:spcBef>
                <a:spcPts val="0"/>
              </a:spcBef>
              <a:spcAft>
                <a:spcPts val="0"/>
              </a:spcAft>
              <a:buSzPts val="1400"/>
              <a:buNone/>
              <a:defRPr>
                <a:solidFill>
                  <a:schemeClr val="lt1"/>
                </a:solidFill>
              </a:defRPr>
            </a:lvl3pPr>
            <a:lvl4pPr marL="1828800" lvl="3" indent="-228600" algn="l">
              <a:spcBef>
                <a:spcPts val="0"/>
              </a:spcBef>
              <a:spcAft>
                <a:spcPts val="0"/>
              </a:spcAft>
              <a:buSzPts val="1400"/>
              <a:buNone/>
              <a:defRPr>
                <a:solidFill>
                  <a:schemeClr val="lt1"/>
                </a:solidFill>
              </a:defRPr>
            </a:lvl4pPr>
            <a:lvl5pPr marL="2286000" lvl="4" indent="-228600" algn="l">
              <a:spcBef>
                <a:spcPts val="0"/>
              </a:spcBef>
              <a:spcAft>
                <a:spcPts val="0"/>
              </a:spcAft>
              <a:buSzPts val="1400"/>
              <a:buNone/>
              <a:defRPr>
                <a:solidFill>
                  <a:schemeClr val="lt1"/>
                </a:solidFill>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People at meeting">
            <a:extLst>
              <a:ext uri="{FF2B5EF4-FFF2-40B4-BE49-F238E27FC236}">
                <a16:creationId xmlns:a16="http://schemas.microsoft.com/office/drawing/2014/main" id="{A2A67F79-0E7B-284B-16A1-7FF9ED7844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69893" y="1946299"/>
            <a:ext cx="7251701" cy="4834467"/>
          </a:xfrm>
          <a:prstGeom prst="rect">
            <a:avLst/>
          </a:prstGeom>
        </p:spPr>
      </p:pic>
      <p:pic>
        <p:nvPicPr>
          <p:cNvPr id="3" name="Picture 2" descr="People at cafe">
            <a:extLst>
              <a:ext uri="{FF2B5EF4-FFF2-40B4-BE49-F238E27FC236}">
                <a16:creationId xmlns:a16="http://schemas.microsoft.com/office/drawing/2014/main" id="{EF62811F-70E5-D7DF-F6B3-5D75DF0F7A62}"/>
              </a:ext>
            </a:extLst>
          </p:cNvPr>
          <p:cNvPicPr>
            <a:picLocks noChangeAspect="1"/>
          </p:cNvPicPr>
          <p:nvPr userDrawn="1"/>
        </p:nvPicPr>
        <p:blipFill>
          <a:blip r:embed="rId3">
            <a:extLst>
              <a:ext uri="{28A0092B-C50C-407E-A947-70E740481C1C}">
                <a14:useLocalDpi xmlns:a14="http://schemas.microsoft.com/office/drawing/2010/main" val="0"/>
              </a:ext>
            </a:extLst>
          </a:blip>
          <a:srcRect t="9506" b="3774"/>
          <a:stretch>
            <a:fillRect/>
          </a:stretch>
        </p:blipFill>
        <p:spPr>
          <a:xfrm>
            <a:off x="-5347" y="1933055"/>
            <a:ext cx="10707340" cy="5990170"/>
          </a:xfrm>
          <a:prstGeom prst="rect">
            <a:avLst/>
          </a:prstGeom>
        </p:spPr>
      </p:pic>
      <p:grpSp>
        <p:nvGrpSpPr>
          <p:cNvPr id="27" name="Group 26">
            <a:extLst>
              <a:ext uri="{FF2B5EF4-FFF2-40B4-BE49-F238E27FC236}">
                <a16:creationId xmlns:a16="http://schemas.microsoft.com/office/drawing/2014/main" id="{5FE266F8-749D-C247-A0E3-D4040F6DEB76}"/>
              </a:ext>
            </a:extLst>
          </p:cNvPr>
          <p:cNvGrpSpPr/>
          <p:nvPr userDrawn="1"/>
        </p:nvGrpSpPr>
        <p:grpSpPr>
          <a:xfrm>
            <a:off x="0" y="7658100"/>
            <a:ext cx="4330700" cy="609815"/>
            <a:chOff x="0" y="7658100"/>
            <a:chExt cx="4330700" cy="609815"/>
          </a:xfrm>
        </p:grpSpPr>
        <p:sp>
          <p:nvSpPr>
            <p:cNvPr id="28" name="object 18">
              <a:extLst>
                <a:ext uri="{FF2B5EF4-FFF2-40B4-BE49-F238E27FC236}">
                  <a16:creationId xmlns:a16="http://schemas.microsoft.com/office/drawing/2014/main" id="{99D763E9-59DA-1E45-91D7-ED950590CFE6}"/>
                </a:ext>
              </a:extLst>
            </p:cNvPr>
            <p:cNvSpPr/>
            <p:nvPr/>
          </p:nvSpPr>
          <p:spPr>
            <a:xfrm>
              <a:off x="0" y="7830515"/>
              <a:ext cx="2733675" cy="92710"/>
            </a:xfrm>
            <a:custGeom>
              <a:avLst/>
              <a:gdLst/>
              <a:ahLst/>
              <a:cxnLst/>
              <a:rect l="l" t="t" r="r" b="b"/>
              <a:pathLst>
                <a:path w="2733675" h="92709">
                  <a:moveTo>
                    <a:pt x="0" y="92494"/>
                  </a:moveTo>
                  <a:lnTo>
                    <a:pt x="2733052" y="92494"/>
                  </a:lnTo>
                  <a:lnTo>
                    <a:pt x="2733052" y="0"/>
                  </a:lnTo>
                  <a:lnTo>
                    <a:pt x="0" y="0"/>
                  </a:lnTo>
                  <a:lnTo>
                    <a:pt x="0" y="92494"/>
                  </a:lnTo>
                  <a:close/>
                </a:path>
              </a:pathLst>
            </a:custGeom>
            <a:solidFill>
              <a:srgbClr val="FFC62B"/>
            </a:solidFill>
          </p:spPr>
          <p:txBody>
            <a:bodyPr wrap="square" lIns="0" tIns="0" rIns="0" bIns="0" rtlCol="0"/>
            <a:lstStyle/>
            <a:p>
              <a:endParaRPr/>
            </a:p>
          </p:txBody>
        </p:sp>
        <p:sp>
          <p:nvSpPr>
            <p:cNvPr id="29" name="object 19">
              <a:extLst>
                <a:ext uri="{FF2B5EF4-FFF2-40B4-BE49-F238E27FC236}">
                  <a16:creationId xmlns:a16="http://schemas.microsoft.com/office/drawing/2014/main" id="{864D2430-C51F-2A4C-9B9E-313C350AF716}"/>
                </a:ext>
              </a:extLst>
            </p:cNvPr>
            <p:cNvSpPr/>
            <p:nvPr/>
          </p:nvSpPr>
          <p:spPr>
            <a:xfrm>
              <a:off x="0" y="8002866"/>
              <a:ext cx="4330700" cy="92710"/>
            </a:xfrm>
            <a:custGeom>
              <a:avLst/>
              <a:gdLst/>
              <a:ahLst/>
              <a:cxnLst/>
              <a:rect l="l" t="t" r="r" b="b"/>
              <a:pathLst>
                <a:path w="4330700" h="92709">
                  <a:moveTo>
                    <a:pt x="0" y="92494"/>
                  </a:moveTo>
                  <a:lnTo>
                    <a:pt x="4330700" y="92494"/>
                  </a:lnTo>
                  <a:lnTo>
                    <a:pt x="4330700" y="0"/>
                  </a:lnTo>
                  <a:lnTo>
                    <a:pt x="0" y="0"/>
                  </a:lnTo>
                  <a:lnTo>
                    <a:pt x="0" y="92494"/>
                  </a:lnTo>
                  <a:close/>
                </a:path>
              </a:pathLst>
            </a:custGeom>
            <a:solidFill>
              <a:srgbClr val="00B7BC"/>
            </a:solidFill>
          </p:spPr>
          <p:txBody>
            <a:bodyPr wrap="square" lIns="0" tIns="0" rIns="0" bIns="0" rtlCol="0"/>
            <a:lstStyle/>
            <a:p>
              <a:endParaRPr/>
            </a:p>
          </p:txBody>
        </p:sp>
        <p:sp>
          <p:nvSpPr>
            <p:cNvPr id="30" name="object 20">
              <a:extLst>
                <a:ext uri="{FF2B5EF4-FFF2-40B4-BE49-F238E27FC236}">
                  <a16:creationId xmlns:a16="http://schemas.microsoft.com/office/drawing/2014/main" id="{5604390A-D6FA-F843-8A54-6CFD863CB8AB}"/>
                </a:ext>
              </a:extLst>
            </p:cNvPr>
            <p:cNvSpPr/>
            <p:nvPr/>
          </p:nvSpPr>
          <p:spPr>
            <a:xfrm>
              <a:off x="0" y="8175205"/>
              <a:ext cx="3398520" cy="92710"/>
            </a:xfrm>
            <a:custGeom>
              <a:avLst/>
              <a:gdLst/>
              <a:ahLst/>
              <a:cxnLst/>
              <a:rect l="l" t="t" r="r" b="b"/>
              <a:pathLst>
                <a:path w="3398520" h="92709">
                  <a:moveTo>
                    <a:pt x="0" y="92494"/>
                  </a:moveTo>
                  <a:lnTo>
                    <a:pt x="3398431" y="92494"/>
                  </a:lnTo>
                  <a:lnTo>
                    <a:pt x="3398431" y="0"/>
                  </a:lnTo>
                  <a:lnTo>
                    <a:pt x="0" y="0"/>
                  </a:lnTo>
                  <a:lnTo>
                    <a:pt x="0" y="92494"/>
                  </a:lnTo>
                  <a:close/>
                </a:path>
              </a:pathLst>
            </a:custGeom>
            <a:solidFill>
              <a:srgbClr val="473599"/>
            </a:solidFill>
          </p:spPr>
          <p:txBody>
            <a:bodyPr wrap="square" lIns="0" tIns="0" rIns="0" bIns="0" rtlCol="0"/>
            <a:lstStyle/>
            <a:p>
              <a:endParaRPr/>
            </a:p>
          </p:txBody>
        </p:sp>
        <p:sp>
          <p:nvSpPr>
            <p:cNvPr id="31" name="object 21">
              <a:extLst>
                <a:ext uri="{FF2B5EF4-FFF2-40B4-BE49-F238E27FC236}">
                  <a16:creationId xmlns:a16="http://schemas.microsoft.com/office/drawing/2014/main" id="{0EF6415B-CF84-2C4A-BB0B-DC2C1D999EF8}"/>
                </a:ext>
              </a:extLst>
            </p:cNvPr>
            <p:cNvSpPr/>
            <p:nvPr/>
          </p:nvSpPr>
          <p:spPr>
            <a:xfrm>
              <a:off x="0" y="7658100"/>
              <a:ext cx="1983739" cy="92710"/>
            </a:xfrm>
            <a:custGeom>
              <a:avLst/>
              <a:gdLst/>
              <a:ahLst/>
              <a:cxnLst/>
              <a:rect l="l" t="t" r="r" b="b"/>
              <a:pathLst>
                <a:path w="1983739" h="92709">
                  <a:moveTo>
                    <a:pt x="0" y="92506"/>
                  </a:moveTo>
                  <a:lnTo>
                    <a:pt x="1983219" y="92506"/>
                  </a:lnTo>
                  <a:lnTo>
                    <a:pt x="1983219" y="0"/>
                  </a:lnTo>
                  <a:lnTo>
                    <a:pt x="0" y="0"/>
                  </a:lnTo>
                  <a:lnTo>
                    <a:pt x="0" y="92506"/>
                  </a:lnTo>
                  <a:close/>
                </a:path>
              </a:pathLst>
            </a:custGeom>
            <a:solidFill>
              <a:srgbClr val="5BC1E8"/>
            </a:solidFill>
          </p:spPr>
          <p:txBody>
            <a:bodyPr wrap="square" lIns="0" tIns="0" rIns="0" bIns="0" rtlCol="0"/>
            <a:lstStyle/>
            <a:p>
              <a:endParaRPr/>
            </a:p>
          </p:txBody>
        </p:sp>
      </p:grpSp>
      <p:grpSp>
        <p:nvGrpSpPr>
          <p:cNvPr id="32" name="Group 31">
            <a:extLst>
              <a:ext uri="{FF2B5EF4-FFF2-40B4-BE49-F238E27FC236}">
                <a16:creationId xmlns:a16="http://schemas.microsoft.com/office/drawing/2014/main" id="{AAE9A646-CABA-484C-81A4-68AFBD224AAB}"/>
              </a:ext>
            </a:extLst>
          </p:cNvPr>
          <p:cNvGrpSpPr/>
          <p:nvPr userDrawn="1"/>
        </p:nvGrpSpPr>
        <p:grpSpPr>
          <a:xfrm>
            <a:off x="9240825" y="1333398"/>
            <a:ext cx="7015543" cy="609917"/>
            <a:chOff x="9240825" y="1333398"/>
            <a:chExt cx="7015543" cy="609917"/>
          </a:xfrm>
        </p:grpSpPr>
        <p:sp>
          <p:nvSpPr>
            <p:cNvPr id="33" name="object 22">
              <a:extLst>
                <a:ext uri="{FF2B5EF4-FFF2-40B4-BE49-F238E27FC236}">
                  <a16:creationId xmlns:a16="http://schemas.microsoft.com/office/drawing/2014/main" id="{A9311583-79B8-324A-BE70-53EC95E43F2A}"/>
                </a:ext>
              </a:extLst>
            </p:cNvPr>
            <p:cNvSpPr/>
            <p:nvPr/>
          </p:nvSpPr>
          <p:spPr>
            <a:xfrm>
              <a:off x="9240825" y="1333398"/>
              <a:ext cx="7015480" cy="93980"/>
            </a:xfrm>
            <a:custGeom>
              <a:avLst/>
              <a:gdLst/>
              <a:ahLst/>
              <a:cxnLst/>
              <a:rect l="l" t="t" r="r" b="b"/>
              <a:pathLst>
                <a:path w="7015480" h="93980">
                  <a:moveTo>
                    <a:pt x="0" y="93840"/>
                  </a:moveTo>
                  <a:lnTo>
                    <a:pt x="7015175" y="93840"/>
                  </a:lnTo>
                  <a:lnTo>
                    <a:pt x="7015175" y="0"/>
                  </a:lnTo>
                  <a:lnTo>
                    <a:pt x="0" y="0"/>
                  </a:lnTo>
                  <a:lnTo>
                    <a:pt x="0" y="93840"/>
                  </a:lnTo>
                  <a:close/>
                </a:path>
              </a:pathLst>
            </a:custGeom>
            <a:solidFill>
              <a:srgbClr val="F48C2D"/>
            </a:solidFill>
          </p:spPr>
          <p:txBody>
            <a:bodyPr wrap="square" lIns="0" tIns="0" rIns="0" bIns="0" rtlCol="0"/>
            <a:lstStyle/>
            <a:p>
              <a:endParaRPr/>
            </a:p>
          </p:txBody>
        </p:sp>
        <p:sp>
          <p:nvSpPr>
            <p:cNvPr id="34" name="object 23">
              <a:extLst>
                <a:ext uri="{FF2B5EF4-FFF2-40B4-BE49-F238E27FC236}">
                  <a16:creationId xmlns:a16="http://schemas.microsoft.com/office/drawing/2014/main" id="{62A59ECE-20DB-BC45-83C2-FFBA8A60F28F}"/>
                </a:ext>
              </a:extLst>
            </p:cNvPr>
            <p:cNvSpPr/>
            <p:nvPr/>
          </p:nvSpPr>
          <p:spPr>
            <a:xfrm>
              <a:off x="12381407" y="1506270"/>
              <a:ext cx="3874770" cy="92710"/>
            </a:xfrm>
            <a:custGeom>
              <a:avLst/>
              <a:gdLst/>
              <a:ahLst/>
              <a:cxnLst/>
              <a:rect l="l" t="t" r="r" b="b"/>
              <a:pathLst>
                <a:path w="3874769" h="92709">
                  <a:moveTo>
                    <a:pt x="0" y="92405"/>
                  </a:moveTo>
                  <a:lnTo>
                    <a:pt x="3874592" y="92405"/>
                  </a:lnTo>
                  <a:lnTo>
                    <a:pt x="3874592" y="0"/>
                  </a:lnTo>
                  <a:lnTo>
                    <a:pt x="0" y="0"/>
                  </a:lnTo>
                  <a:lnTo>
                    <a:pt x="0" y="92405"/>
                  </a:lnTo>
                  <a:close/>
                </a:path>
              </a:pathLst>
            </a:custGeom>
            <a:solidFill>
              <a:srgbClr val="FFC62B"/>
            </a:solidFill>
          </p:spPr>
          <p:txBody>
            <a:bodyPr wrap="square" lIns="0" tIns="0" rIns="0" bIns="0" rtlCol="0"/>
            <a:lstStyle/>
            <a:p>
              <a:endParaRPr/>
            </a:p>
          </p:txBody>
        </p:sp>
        <p:sp>
          <p:nvSpPr>
            <p:cNvPr id="35" name="object 24">
              <a:extLst>
                <a:ext uri="{FF2B5EF4-FFF2-40B4-BE49-F238E27FC236}">
                  <a16:creationId xmlns:a16="http://schemas.microsoft.com/office/drawing/2014/main" id="{B66990D3-3DA1-CE4F-A0A1-0564CB95A896}"/>
                </a:ext>
              </a:extLst>
            </p:cNvPr>
            <p:cNvSpPr/>
            <p:nvPr/>
          </p:nvSpPr>
          <p:spPr>
            <a:xfrm>
              <a:off x="10929988" y="1678444"/>
              <a:ext cx="5326380" cy="92710"/>
            </a:xfrm>
            <a:custGeom>
              <a:avLst/>
              <a:gdLst/>
              <a:ahLst/>
              <a:cxnLst/>
              <a:rect l="l" t="t" r="r" b="b"/>
              <a:pathLst>
                <a:path w="5326380" h="92710">
                  <a:moveTo>
                    <a:pt x="0" y="92405"/>
                  </a:moveTo>
                  <a:lnTo>
                    <a:pt x="5326011" y="92405"/>
                  </a:lnTo>
                  <a:lnTo>
                    <a:pt x="5326011" y="0"/>
                  </a:lnTo>
                  <a:lnTo>
                    <a:pt x="0" y="0"/>
                  </a:lnTo>
                  <a:lnTo>
                    <a:pt x="0" y="92405"/>
                  </a:lnTo>
                  <a:close/>
                </a:path>
              </a:pathLst>
            </a:custGeom>
            <a:solidFill>
              <a:srgbClr val="00B7BC"/>
            </a:solidFill>
          </p:spPr>
          <p:txBody>
            <a:bodyPr wrap="square" lIns="0" tIns="0" rIns="0" bIns="0" rtlCol="0"/>
            <a:lstStyle/>
            <a:p>
              <a:endParaRPr/>
            </a:p>
          </p:txBody>
        </p:sp>
        <p:sp>
          <p:nvSpPr>
            <p:cNvPr id="36" name="object 25">
              <a:extLst>
                <a:ext uri="{FF2B5EF4-FFF2-40B4-BE49-F238E27FC236}">
                  <a16:creationId xmlns:a16="http://schemas.microsoft.com/office/drawing/2014/main" id="{0415B1B4-5DAD-E44F-8FF0-710AABE21EB9}"/>
                </a:ext>
              </a:extLst>
            </p:cNvPr>
            <p:cNvSpPr/>
            <p:nvPr/>
          </p:nvSpPr>
          <p:spPr>
            <a:xfrm>
              <a:off x="13532549" y="1850605"/>
              <a:ext cx="2723515" cy="92710"/>
            </a:xfrm>
            <a:custGeom>
              <a:avLst/>
              <a:gdLst/>
              <a:ahLst/>
              <a:cxnLst/>
              <a:rect l="l" t="t" r="r" b="b"/>
              <a:pathLst>
                <a:path w="2723515" h="92710">
                  <a:moveTo>
                    <a:pt x="0" y="92405"/>
                  </a:moveTo>
                  <a:lnTo>
                    <a:pt x="2723451" y="92405"/>
                  </a:lnTo>
                  <a:lnTo>
                    <a:pt x="2723451" y="0"/>
                  </a:lnTo>
                  <a:lnTo>
                    <a:pt x="0" y="0"/>
                  </a:lnTo>
                  <a:lnTo>
                    <a:pt x="0" y="92405"/>
                  </a:lnTo>
                  <a:close/>
                </a:path>
              </a:pathLst>
            </a:custGeom>
            <a:solidFill>
              <a:srgbClr val="473599"/>
            </a:solidFill>
          </p:spPr>
          <p:txBody>
            <a:bodyPr wrap="square" lIns="0" tIns="0" rIns="0" bIns="0" rtlCol="0"/>
            <a:lstStyle/>
            <a:p>
              <a:endParaRPr/>
            </a:p>
          </p:txBody>
        </p:sp>
      </p:grpSp>
      <p:pic>
        <p:nvPicPr>
          <p:cNvPr id="39" name="Picture 38">
            <a:extLst>
              <a:ext uri="{FF2B5EF4-FFF2-40B4-BE49-F238E27FC236}">
                <a16:creationId xmlns:a16="http://schemas.microsoft.com/office/drawing/2014/main" id="{BBE48D67-A211-D349-BBA5-DF45DA0845D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1211" y="460698"/>
            <a:ext cx="3869489" cy="784182"/>
          </a:xfrm>
          <a:prstGeom prst="rect">
            <a:avLst/>
          </a:prstGeom>
        </p:spPr>
      </p:pic>
      <p:sp>
        <p:nvSpPr>
          <p:cNvPr id="40" name="object 26">
            <a:extLst>
              <a:ext uri="{FF2B5EF4-FFF2-40B4-BE49-F238E27FC236}">
                <a16:creationId xmlns:a16="http://schemas.microsoft.com/office/drawing/2014/main" id="{E5160350-54DD-5946-A00B-BBEC5D9DE00F}"/>
              </a:ext>
            </a:extLst>
          </p:cNvPr>
          <p:cNvSpPr txBox="1"/>
          <p:nvPr userDrawn="1"/>
        </p:nvSpPr>
        <p:spPr>
          <a:xfrm>
            <a:off x="14482455" y="8366500"/>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pic>
        <p:nvPicPr>
          <p:cNvPr id="11" name="Picture 10" descr="Several hands raised and ready to answer a question">
            <a:extLst>
              <a:ext uri="{FF2B5EF4-FFF2-40B4-BE49-F238E27FC236}">
                <a16:creationId xmlns:a16="http://schemas.microsoft.com/office/drawing/2014/main" id="{161CD122-566E-598D-FFFC-C500BA6D85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95207" y="5694692"/>
            <a:ext cx="7772400" cy="2228533"/>
          </a:xfrm>
          <a:prstGeom prst="rect">
            <a:avLst/>
          </a:prstGeom>
        </p:spPr>
      </p:pic>
      <p:sp>
        <p:nvSpPr>
          <p:cNvPr id="26" name="object 3">
            <a:extLst>
              <a:ext uri="{FF2B5EF4-FFF2-40B4-BE49-F238E27FC236}">
                <a16:creationId xmlns:a16="http://schemas.microsoft.com/office/drawing/2014/main" id="{088EFF82-B101-0D41-8301-0D2543B318AF}"/>
              </a:ext>
            </a:extLst>
          </p:cNvPr>
          <p:cNvSpPr/>
          <p:nvPr userDrawn="1"/>
        </p:nvSpPr>
        <p:spPr>
          <a:xfrm>
            <a:off x="0" y="1943315"/>
            <a:ext cx="16434135" cy="5990170"/>
          </a:xfrm>
          <a:custGeom>
            <a:avLst/>
            <a:gdLst/>
            <a:ahLst/>
            <a:cxnLst/>
            <a:rect l="l" t="t" r="r" b="b"/>
            <a:pathLst>
              <a:path w="16256000" h="6324600">
                <a:moveTo>
                  <a:pt x="0" y="6324600"/>
                </a:moveTo>
                <a:lnTo>
                  <a:pt x="16256000" y="6324600"/>
                </a:lnTo>
                <a:lnTo>
                  <a:pt x="16256000" y="0"/>
                </a:lnTo>
                <a:lnTo>
                  <a:pt x="0" y="0"/>
                </a:lnTo>
                <a:lnTo>
                  <a:pt x="0" y="6324600"/>
                </a:lnTo>
                <a:close/>
              </a:path>
            </a:pathLst>
          </a:custGeom>
          <a:solidFill>
            <a:srgbClr val="000000">
              <a:alpha val="25000"/>
            </a:srgbClr>
          </a:solidFill>
        </p:spPr>
        <p:txBody>
          <a:bodyPr wrap="square" lIns="0" tIns="0" rIns="0" bIns="0" rtlCol="0"/>
          <a:lstStyle/>
          <a:p>
            <a:endParaRPr dirty="0"/>
          </a:p>
        </p:txBody>
      </p:sp>
      <p:sp>
        <p:nvSpPr>
          <p:cNvPr id="4" name="object 3">
            <a:extLst>
              <a:ext uri="{FF2B5EF4-FFF2-40B4-BE49-F238E27FC236}">
                <a16:creationId xmlns:a16="http://schemas.microsoft.com/office/drawing/2014/main" id="{5D0E42D5-76D2-39A7-F6C4-A57C30095EE8}"/>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lang="en-US" spc="-60" dirty="0"/>
              <a:t>Title </a:t>
            </a:r>
            <a:r>
              <a:rPr spc="-55" dirty="0"/>
              <a:t>Shown </a:t>
            </a:r>
            <a:r>
              <a:rPr spc="-160" dirty="0"/>
              <a:t>For</a:t>
            </a:r>
            <a:r>
              <a:rPr lang="en-US" spc="-160" dirty="0"/>
              <a:t> </a:t>
            </a:r>
            <a:r>
              <a:rPr spc="-95" dirty="0"/>
              <a:t>Referenc</a:t>
            </a:r>
            <a:r>
              <a:rPr lang="en-US" spc="-95" dirty="0"/>
              <a:t>e</a:t>
            </a:r>
            <a:endParaRPr spc="-95" dirty="0"/>
          </a:p>
        </p:txBody>
      </p:sp>
      <p:sp>
        <p:nvSpPr>
          <p:cNvPr id="5" name="Text Placeholder 41">
            <a:extLst>
              <a:ext uri="{FF2B5EF4-FFF2-40B4-BE49-F238E27FC236}">
                <a16:creationId xmlns:a16="http://schemas.microsoft.com/office/drawing/2014/main" id="{08899EBA-0CC4-1FFF-BF12-F2570C416662}"/>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Tree>
    <p:extLst>
      <p:ext uri="{BB962C8B-B14F-4D97-AF65-F5344CB8AC3E}">
        <p14:creationId xmlns:p14="http://schemas.microsoft.com/office/powerpoint/2010/main" val="4213554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7" name="object 4">
            <a:extLst>
              <a:ext uri="{FF2B5EF4-FFF2-40B4-BE49-F238E27FC236}">
                <a16:creationId xmlns:a16="http://schemas.microsoft.com/office/drawing/2014/main" id="{9BD5E42C-713A-6948-BDD8-14E5031106D5}"/>
              </a:ext>
            </a:extLst>
          </p:cNvPr>
          <p:cNvSpPr txBox="1">
            <a:spLocks noGrp="1"/>
          </p:cNvSpPr>
          <p:nvPr>
            <p:ph type="title" hasCustomPrompt="1"/>
          </p:nvPr>
        </p:nvSpPr>
        <p:spPr>
          <a:xfrm>
            <a:off x="825500" y="3726926"/>
            <a:ext cx="8574405" cy="1450340"/>
          </a:xfrm>
          <a:prstGeom prst="rect">
            <a:avLst/>
          </a:prstGeom>
        </p:spPr>
        <p:txBody>
          <a:bodyPr vert="horz" wrap="square" lIns="0" tIns="142240" rIns="0" bIns="0" rtlCol="0">
            <a:spAutoFit/>
          </a:bodyPr>
          <a:lstStyle>
            <a:lvl1pPr>
              <a:defRPr>
                <a:solidFill>
                  <a:schemeClr val="tx1"/>
                </a:solidFill>
              </a:defRPr>
            </a:lvl1pPr>
          </a:lstStyle>
          <a:p>
            <a:pPr marL="12700" marR="5080">
              <a:lnSpc>
                <a:spcPts val="5100"/>
              </a:lnSpc>
              <a:spcBef>
                <a:spcPts val="1120"/>
              </a:spcBef>
              <a:tabLst>
                <a:tab pos="1696720" algn="l"/>
                <a:tab pos="2898775" algn="l"/>
              </a:tabLst>
            </a:pPr>
            <a:r>
              <a:rPr spc="-60" dirty="0"/>
              <a:t>Headline</a:t>
            </a:r>
            <a:r>
              <a:rPr lang="en-US" spc="-60" dirty="0"/>
              <a:t> </a:t>
            </a:r>
            <a:r>
              <a:rPr spc="-55" dirty="0"/>
              <a:t>Treatment</a:t>
            </a:r>
            <a:r>
              <a:rPr lang="en-US" spc="-135" dirty="0"/>
              <a:t> </a:t>
            </a:r>
            <a:r>
              <a:rPr spc="-65" dirty="0"/>
              <a:t>Shown  </a:t>
            </a:r>
            <a:r>
              <a:rPr spc="-50" dirty="0"/>
              <a:t>Here</a:t>
            </a:r>
            <a:r>
              <a:rPr lang="en-US" spc="-50" dirty="0"/>
              <a:t> </a:t>
            </a:r>
            <a:r>
              <a:rPr spc="-160" dirty="0"/>
              <a:t>For</a:t>
            </a:r>
            <a:r>
              <a:rPr lang="en-US" spc="-160" dirty="0"/>
              <a:t> </a:t>
            </a:r>
            <a:r>
              <a:rPr spc="-95" dirty="0"/>
              <a:t>Reference</a:t>
            </a:r>
          </a:p>
        </p:txBody>
      </p:sp>
      <p:sp>
        <p:nvSpPr>
          <p:cNvPr id="38" name="object 5">
            <a:extLst>
              <a:ext uri="{FF2B5EF4-FFF2-40B4-BE49-F238E27FC236}">
                <a16:creationId xmlns:a16="http://schemas.microsoft.com/office/drawing/2014/main" id="{B7C6AE42-3753-DE4A-B412-EE95B1053F3D}"/>
              </a:ext>
            </a:extLst>
          </p:cNvPr>
          <p:cNvSpPr txBox="1"/>
          <p:nvPr userDrawn="1"/>
        </p:nvSpPr>
        <p:spPr>
          <a:xfrm>
            <a:off x="840030" y="5315974"/>
            <a:ext cx="3622675" cy="330200"/>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FFFFFF"/>
                </a:solidFill>
                <a:latin typeface="TabacSansMedium"/>
                <a:cs typeface="TabacSansMedium"/>
              </a:rPr>
              <a:t>Subtitle </a:t>
            </a:r>
            <a:r>
              <a:rPr sz="2000" spc="-15" dirty="0">
                <a:solidFill>
                  <a:srgbClr val="FFFFFF"/>
                </a:solidFill>
                <a:latin typeface="TabacSansMedium"/>
                <a:cs typeface="TabacSansMedium"/>
              </a:rPr>
              <a:t>Treatment </a:t>
            </a:r>
            <a:r>
              <a:rPr sz="2000" dirty="0">
                <a:solidFill>
                  <a:srgbClr val="FFFFFF"/>
                </a:solidFill>
                <a:latin typeface="TabacSansMedium"/>
                <a:cs typeface="TabacSansMedium"/>
              </a:rPr>
              <a:t>Shown</a:t>
            </a:r>
            <a:r>
              <a:rPr sz="2000" spc="-70" dirty="0">
                <a:solidFill>
                  <a:srgbClr val="FFFFFF"/>
                </a:solidFill>
                <a:latin typeface="TabacSansMedium"/>
                <a:cs typeface="TabacSansMedium"/>
              </a:rPr>
              <a:t> </a:t>
            </a:r>
            <a:r>
              <a:rPr sz="2000" dirty="0">
                <a:solidFill>
                  <a:srgbClr val="FFFFFF"/>
                </a:solidFill>
                <a:latin typeface="TabacSansMedium"/>
                <a:cs typeface="TabacSansMedium"/>
              </a:rPr>
              <a:t>Here</a:t>
            </a:r>
            <a:endParaRPr sz="2000" dirty="0">
              <a:latin typeface="TabacSansMedium"/>
              <a:cs typeface="TabacSansMedium"/>
            </a:endParaRPr>
          </a:p>
        </p:txBody>
      </p:sp>
      <p:pic>
        <p:nvPicPr>
          <p:cNvPr id="39" name="Picture 38">
            <a:extLst>
              <a:ext uri="{FF2B5EF4-FFF2-40B4-BE49-F238E27FC236}">
                <a16:creationId xmlns:a16="http://schemas.microsoft.com/office/drawing/2014/main" id="{BBE48D67-A211-D349-BBA5-DF45DA0845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1211" y="460698"/>
            <a:ext cx="3869489" cy="784182"/>
          </a:xfrm>
          <a:prstGeom prst="rect">
            <a:avLst/>
          </a:prstGeom>
        </p:spPr>
      </p:pic>
      <p:sp>
        <p:nvSpPr>
          <p:cNvPr id="18" name="Text Placeholder 41">
            <a:extLst>
              <a:ext uri="{FF2B5EF4-FFF2-40B4-BE49-F238E27FC236}">
                <a16:creationId xmlns:a16="http://schemas.microsoft.com/office/drawing/2014/main" id="{95B5AC05-19BA-5F4E-A325-F2FEC4F198ED}"/>
              </a:ext>
            </a:extLst>
          </p:cNvPr>
          <p:cNvSpPr>
            <a:spLocks noGrp="1"/>
          </p:cNvSpPr>
          <p:nvPr>
            <p:ph type="body" sz="quarter" idx="10" hasCustomPrompt="1"/>
          </p:nvPr>
        </p:nvSpPr>
        <p:spPr>
          <a:xfrm>
            <a:off x="825500" y="5532484"/>
            <a:ext cx="3644900" cy="307777"/>
          </a:xfrm>
          <a:prstGeom prst="rect">
            <a:avLst/>
          </a:prstGeom>
        </p:spPr>
        <p:txBody>
          <a:bodyPr/>
          <a:lstStyle>
            <a:lvl1pPr>
              <a:defRPr sz="2000" b="0" i="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grpSp>
        <p:nvGrpSpPr>
          <p:cNvPr id="19" name="Group 18">
            <a:extLst>
              <a:ext uri="{FF2B5EF4-FFF2-40B4-BE49-F238E27FC236}">
                <a16:creationId xmlns:a16="http://schemas.microsoft.com/office/drawing/2014/main" id="{DC00905A-C863-6444-A042-46BE387C7CDA}"/>
              </a:ext>
            </a:extLst>
          </p:cNvPr>
          <p:cNvGrpSpPr/>
          <p:nvPr userDrawn="1"/>
        </p:nvGrpSpPr>
        <p:grpSpPr>
          <a:xfrm>
            <a:off x="0" y="7137387"/>
            <a:ext cx="4336415" cy="609816"/>
            <a:chOff x="0" y="7137387"/>
            <a:chExt cx="4336415" cy="609816"/>
          </a:xfrm>
        </p:grpSpPr>
        <p:sp>
          <p:nvSpPr>
            <p:cNvPr id="20" name="object 16">
              <a:extLst>
                <a:ext uri="{FF2B5EF4-FFF2-40B4-BE49-F238E27FC236}">
                  <a16:creationId xmlns:a16="http://schemas.microsoft.com/office/drawing/2014/main" id="{C626757A-60B5-8F47-84DB-73A59F5CF22E}"/>
                </a:ext>
              </a:extLst>
            </p:cNvPr>
            <p:cNvSpPr/>
            <p:nvPr/>
          </p:nvSpPr>
          <p:spPr>
            <a:xfrm>
              <a:off x="0" y="7309815"/>
              <a:ext cx="2737485" cy="92710"/>
            </a:xfrm>
            <a:custGeom>
              <a:avLst/>
              <a:gdLst/>
              <a:ahLst/>
              <a:cxnLst/>
              <a:rect l="l" t="t" r="r" b="b"/>
              <a:pathLst>
                <a:path w="2737485" h="92709">
                  <a:moveTo>
                    <a:pt x="0" y="92506"/>
                  </a:moveTo>
                  <a:lnTo>
                    <a:pt x="2737027" y="92506"/>
                  </a:lnTo>
                  <a:lnTo>
                    <a:pt x="2737027" y="0"/>
                  </a:lnTo>
                  <a:lnTo>
                    <a:pt x="0" y="0"/>
                  </a:lnTo>
                  <a:lnTo>
                    <a:pt x="0" y="92506"/>
                  </a:lnTo>
                  <a:close/>
                </a:path>
              </a:pathLst>
            </a:custGeom>
            <a:solidFill>
              <a:srgbClr val="FFC62B"/>
            </a:solidFill>
          </p:spPr>
          <p:txBody>
            <a:bodyPr wrap="square" lIns="0" tIns="0" rIns="0" bIns="0" rtlCol="0"/>
            <a:lstStyle/>
            <a:p>
              <a:endParaRPr/>
            </a:p>
          </p:txBody>
        </p:sp>
        <p:sp>
          <p:nvSpPr>
            <p:cNvPr id="21" name="object 17">
              <a:extLst>
                <a:ext uri="{FF2B5EF4-FFF2-40B4-BE49-F238E27FC236}">
                  <a16:creationId xmlns:a16="http://schemas.microsoft.com/office/drawing/2014/main" id="{EB34A1D7-D6B1-664A-9740-1BE21375DF5D}"/>
                </a:ext>
              </a:extLst>
            </p:cNvPr>
            <p:cNvSpPr/>
            <p:nvPr/>
          </p:nvSpPr>
          <p:spPr>
            <a:xfrm>
              <a:off x="0" y="7482154"/>
              <a:ext cx="4336415" cy="92710"/>
            </a:xfrm>
            <a:custGeom>
              <a:avLst/>
              <a:gdLst/>
              <a:ahLst/>
              <a:cxnLst/>
              <a:rect l="l" t="t" r="r" b="b"/>
              <a:pathLst>
                <a:path w="4336415" h="92709">
                  <a:moveTo>
                    <a:pt x="0" y="92506"/>
                  </a:moveTo>
                  <a:lnTo>
                    <a:pt x="4336173" y="92506"/>
                  </a:lnTo>
                  <a:lnTo>
                    <a:pt x="4336173" y="0"/>
                  </a:lnTo>
                  <a:lnTo>
                    <a:pt x="0" y="0"/>
                  </a:lnTo>
                  <a:lnTo>
                    <a:pt x="0" y="92506"/>
                  </a:lnTo>
                  <a:close/>
                </a:path>
              </a:pathLst>
            </a:custGeom>
            <a:solidFill>
              <a:srgbClr val="00B7BC"/>
            </a:solidFill>
          </p:spPr>
          <p:txBody>
            <a:bodyPr wrap="square" lIns="0" tIns="0" rIns="0" bIns="0" rtlCol="0"/>
            <a:lstStyle/>
            <a:p>
              <a:endParaRPr/>
            </a:p>
          </p:txBody>
        </p:sp>
        <p:sp>
          <p:nvSpPr>
            <p:cNvPr id="22" name="object 18">
              <a:extLst>
                <a:ext uri="{FF2B5EF4-FFF2-40B4-BE49-F238E27FC236}">
                  <a16:creationId xmlns:a16="http://schemas.microsoft.com/office/drawing/2014/main" id="{8192A518-40AB-AC47-AB34-86E8576A4F50}"/>
                </a:ext>
              </a:extLst>
            </p:cNvPr>
            <p:cNvSpPr/>
            <p:nvPr/>
          </p:nvSpPr>
          <p:spPr>
            <a:xfrm>
              <a:off x="0" y="7654493"/>
              <a:ext cx="3403600" cy="92710"/>
            </a:xfrm>
            <a:custGeom>
              <a:avLst/>
              <a:gdLst/>
              <a:ahLst/>
              <a:cxnLst/>
              <a:rect l="l" t="t" r="r" b="b"/>
              <a:pathLst>
                <a:path w="3403600" h="92709">
                  <a:moveTo>
                    <a:pt x="0" y="92506"/>
                  </a:moveTo>
                  <a:lnTo>
                    <a:pt x="3403041" y="92506"/>
                  </a:lnTo>
                  <a:lnTo>
                    <a:pt x="3403041" y="0"/>
                  </a:lnTo>
                  <a:lnTo>
                    <a:pt x="0" y="0"/>
                  </a:lnTo>
                  <a:lnTo>
                    <a:pt x="0" y="92506"/>
                  </a:lnTo>
                  <a:close/>
                </a:path>
              </a:pathLst>
            </a:custGeom>
            <a:solidFill>
              <a:srgbClr val="473599"/>
            </a:solidFill>
          </p:spPr>
          <p:txBody>
            <a:bodyPr wrap="square" lIns="0" tIns="0" rIns="0" bIns="0" rtlCol="0"/>
            <a:lstStyle/>
            <a:p>
              <a:endParaRPr/>
            </a:p>
          </p:txBody>
        </p:sp>
        <p:sp>
          <p:nvSpPr>
            <p:cNvPr id="23" name="object 19">
              <a:extLst>
                <a:ext uri="{FF2B5EF4-FFF2-40B4-BE49-F238E27FC236}">
                  <a16:creationId xmlns:a16="http://schemas.microsoft.com/office/drawing/2014/main" id="{E40AA7C0-87FD-894E-8444-3C6D1EDF6D8D}"/>
                </a:ext>
              </a:extLst>
            </p:cNvPr>
            <p:cNvSpPr/>
            <p:nvPr/>
          </p:nvSpPr>
          <p:spPr>
            <a:xfrm>
              <a:off x="0" y="7137387"/>
              <a:ext cx="1986914" cy="92710"/>
            </a:xfrm>
            <a:custGeom>
              <a:avLst/>
              <a:gdLst/>
              <a:ahLst/>
              <a:cxnLst/>
              <a:rect l="l" t="t" r="r" b="b"/>
              <a:pathLst>
                <a:path w="1986914" h="92709">
                  <a:moveTo>
                    <a:pt x="0" y="92506"/>
                  </a:moveTo>
                  <a:lnTo>
                    <a:pt x="1986495" y="92506"/>
                  </a:lnTo>
                  <a:lnTo>
                    <a:pt x="1986495" y="0"/>
                  </a:lnTo>
                  <a:lnTo>
                    <a:pt x="0" y="0"/>
                  </a:lnTo>
                  <a:lnTo>
                    <a:pt x="0" y="92506"/>
                  </a:lnTo>
                  <a:close/>
                </a:path>
              </a:pathLst>
            </a:custGeom>
            <a:solidFill>
              <a:srgbClr val="5BC1E8"/>
            </a:solidFill>
          </p:spPr>
          <p:txBody>
            <a:bodyPr wrap="square" lIns="0" tIns="0" rIns="0" bIns="0" rtlCol="0"/>
            <a:lstStyle/>
            <a:p>
              <a:endParaRPr/>
            </a:p>
          </p:txBody>
        </p:sp>
      </p:grpSp>
      <p:grpSp>
        <p:nvGrpSpPr>
          <p:cNvPr id="24" name="Group 23">
            <a:extLst>
              <a:ext uri="{FF2B5EF4-FFF2-40B4-BE49-F238E27FC236}">
                <a16:creationId xmlns:a16="http://schemas.microsoft.com/office/drawing/2014/main" id="{5640FCA0-AB25-0A43-B2EE-DA0FD0900655}"/>
              </a:ext>
            </a:extLst>
          </p:cNvPr>
          <p:cNvGrpSpPr/>
          <p:nvPr userDrawn="1"/>
        </p:nvGrpSpPr>
        <p:grpSpPr>
          <a:xfrm>
            <a:off x="11355920" y="6350012"/>
            <a:ext cx="4900613" cy="609892"/>
            <a:chOff x="11355920" y="6350012"/>
            <a:chExt cx="4900613" cy="609892"/>
          </a:xfrm>
        </p:grpSpPr>
        <p:sp>
          <p:nvSpPr>
            <p:cNvPr id="41" name="object 20">
              <a:extLst>
                <a:ext uri="{FF2B5EF4-FFF2-40B4-BE49-F238E27FC236}">
                  <a16:creationId xmlns:a16="http://schemas.microsoft.com/office/drawing/2014/main" id="{6E9F037D-0919-BD4A-810C-E1A635B00508}"/>
                </a:ext>
              </a:extLst>
            </p:cNvPr>
            <p:cNvSpPr/>
            <p:nvPr/>
          </p:nvSpPr>
          <p:spPr>
            <a:xfrm>
              <a:off x="11355920" y="6350012"/>
              <a:ext cx="4900295" cy="93980"/>
            </a:xfrm>
            <a:custGeom>
              <a:avLst/>
              <a:gdLst/>
              <a:ahLst/>
              <a:cxnLst/>
              <a:rect l="l" t="t" r="r" b="b"/>
              <a:pathLst>
                <a:path w="4900294" h="93979">
                  <a:moveTo>
                    <a:pt x="0" y="93827"/>
                  </a:moveTo>
                  <a:lnTo>
                    <a:pt x="4900079" y="93827"/>
                  </a:lnTo>
                  <a:lnTo>
                    <a:pt x="4900079" y="0"/>
                  </a:lnTo>
                  <a:lnTo>
                    <a:pt x="0" y="0"/>
                  </a:lnTo>
                  <a:lnTo>
                    <a:pt x="0" y="93827"/>
                  </a:lnTo>
                  <a:close/>
                </a:path>
              </a:pathLst>
            </a:custGeom>
            <a:solidFill>
              <a:srgbClr val="F48C2D"/>
            </a:solidFill>
          </p:spPr>
          <p:txBody>
            <a:bodyPr wrap="square" lIns="0" tIns="0" rIns="0" bIns="0" rtlCol="0"/>
            <a:lstStyle/>
            <a:p>
              <a:endParaRPr/>
            </a:p>
          </p:txBody>
        </p:sp>
        <p:sp>
          <p:nvSpPr>
            <p:cNvPr id="42" name="object 21">
              <a:extLst>
                <a:ext uri="{FF2B5EF4-FFF2-40B4-BE49-F238E27FC236}">
                  <a16:creationId xmlns:a16="http://schemas.microsoft.com/office/drawing/2014/main" id="{E48B4C6D-DA5D-1346-88B8-DBDA812E20FA}"/>
                </a:ext>
              </a:extLst>
            </p:cNvPr>
            <p:cNvSpPr/>
            <p:nvPr/>
          </p:nvSpPr>
          <p:spPr>
            <a:xfrm>
              <a:off x="13595883" y="6522872"/>
              <a:ext cx="2660650" cy="92710"/>
            </a:xfrm>
            <a:custGeom>
              <a:avLst/>
              <a:gdLst/>
              <a:ahLst/>
              <a:cxnLst/>
              <a:rect l="l" t="t" r="r" b="b"/>
              <a:pathLst>
                <a:path w="2660650" h="92709">
                  <a:moveTo>
                    <a:pt x="0" y="92417"/>
                  </a:moveTo>
                  <a:lnTo>
                    <a:pt x="2660116" y="92417"/>
                  </a:lnTo>
                  <a:lnTo>
                    <a:pt x="2660116" y="0"/>
                  </a:lnTo>
                  <a:lnTo>
                    <a:pt x="0" y="0"/>
                  </a:lnTo>
                  <a:lnTo>
                    <a:pt x="0" y="92417"/>
                  </a:lnTo>
                  <a:close/>
                </a:path>
              </a:pathLst>
            </a:custGeom>
            <a:solidFill>
              <a:srgbClr val="FFC62B"/>
            </a:solidFill>
          </p:spPr>
          <p:txBody>
            <a:bodyPr wrap="square" lIns="0" tIns="0" rIns="0" bIns="0" rtlCol="0"/>
            <a:lstStyle/>
            <a:p>
              <a:endParaRPr/>
            </a:p>
          </p:txBody>
        </p:sp>
        <p:sp>
          <p:nvSpPr>
            <p:cNvPr id="43" name="object 22">
              <a:extLst>
                <a:ext uri="{FF2B5EF4-FFF2-40B4-BE49-F238E27FC236}">
                  <a16:creationId xmlns:a16="http://schemas.microsoft.com/office/drawing/2014/main" id="{5FF34E5E-5200-2741-9B71-C74BE60529C6}"/>
                </a:ext>
              </a:extLst>
            </p:cNvPr>
            <p:cNvSpPr/>
            <p:nvPr/>
          </p:nvSpPr>
          <p:spPr>
            <a:xfrm>
              <a:off x="12560681" y="6695033"/>
              <a:ext cx="3695700" cy="92710"/>
            </a:xfrm>
            <a:custGeom>
              <a:avLst/>
              <a:gdLst/>
              <a:ahLst/>
              <a:cxnLst/>
              <a:rect l="l" t="t" r="r" b="b"/>
              <a:pathLst>
                <a:path w="3695700" h="92709">
                  <a:moveTo>
                    <a:pt x="0" y="92405"/>
                  </a:moveTo>
                  <a:lnTo>
                    <a:pt x="3695319" y="92405"/>
                  </a:lnTo>
                  <a:lnTo>
                    <a:pt x="3695319" y="0"/>
                  </a:lnTo>
                  <a:lnTo>
                    <a:pt x="0" y="0"/>
                  </a:lnTo>
                  <a:lnTo>
                    <a:pt x="0" y="92405"/>
                  </a:lnTo>
                  <a:close/>
                </a:path>
              </a:pathLst>
            </a:custGeom>
            <a:solidFill>
              <a:srgbClr val="00B7BC"/>
            </a:solidFill>
          </p:spPr>
          <p:txBody>
            <a:bodyPr wrap="square" lIns="0" tIns="0" rIns="0" bIns="0" rtlCol="0"/>
            <a:lstStyle/>
            <a:p>
              <a:endParaRPr/>
            </a:p>
          </p:txBody>
        </p:sp>
        <p:sp>
          <p:nvSpPr>
            <p:cNvPr id="44" name="object 23">
              <a:extLst>
                <a:ext uri="{FF2B5EF4-FFF2-40B4-BE49-F238E27FC236}">
                  <a16:creationId xmlns:a16="http://schemas.microsoft.com/office/drawing/2014/main" id="{C653FE64-6BA3-FE45-A452-E1A20A5D02F4}"/>
                </a:ext>
              </a:extLst>
            </p:cNvPr>
            <p:cNvSpPr/>
            <p:nvPr/>
          </p:nvSpPr>
          <p:spPr>
            <a:xfrm>
              <a:off x="14416912" y="6867194"/>
              <a:ext cx="1839595" cy="92710"/>
            </a:xfrm>
            <a:custGeom>
              <a:avLst/>
              <a:gdLst/>
              <a:ahLst/>
              <a:cxnLst/>
              <a:rect l="l" t="t" r="r" b="b"/>
              <a:pathLst>
                <a:path w="1839594" h="92709">
                  <a:moveTo>
                    <a:pt x="0" y="92405"/>
                  </a:moveTo>
                  <a:lnTo>
                    <a:pt x="1839086" y="92405"/>
                  </a:lnTo>
                  <a:lnTo>
                    <a:pt x="1839086" y="0"/>
                  </a:lnTo>
                  <a:lnTo>
                    <a:pt x="0" y="0"/>
                  </a:lnTo>
                  <a:lnTo>
                    <a:pt x="0" y="92405"/>
                  </a:lnTo>
                  <a:close/>
                </a:path>
              </a:pathLst>
            </a:custGeom>
            <a:solidFill>
              <a:srgbClr val="473599"/>
            </a:solidFill>
          </p:spPr>
          <p:txBody>
            <a:bodyPr wrap="square" lIns="0" tIns="0" rIns="0" bIns="0" rtlCol="0"/>
            <a:lstStyle/>
            <a:p>
              <a:endParaRPr/>
            </a:p>
          </p:txBody>
        </p:sp>
      </p:grpSp>
      <p:sp>
        <p:nvSpPr>
          <p:cNvPr id="45" name="object 26">
            <a:extLst>
              <a:ext uri="{FF2B5EF4-FFF2-40B4-BE49-F238E27FC236}">
                <a16:creationId xmlns:a16="http://schemas.microsoft.com/office/drawing/2014/main" id="{456E4826-D862-7145-8B80-16FCDA63D222}"/>
              </a:ext>
            </a:extLst>
          </p:cNvPr>
          <p:cNvSpPr txBox="1"/>
          <p:nvPr userDrawn="1"/>
        </p:nvSpPr>
        <p:spPr>
          <a:xfrm>
            <a:off x="14482455" y="8366500"/>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980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43BECB4D-2D87-8346-B424-4CFD048316DD}"/>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8" name="object 22">
            <a:extLst>
              <a:ext uri="{FF2B5EF4-FFF2-40B4-BE49-F238E27FC236}">
                <a16:creationId xmlns:a16="http://schemas.microsoft.com/office/drawing/2014/main" id="{B91A36B5-12BD-1B45-BE62-FD4A7F1C0530}"/>
              </a:ext>
            </a:extLst>
          </p:cNvPr>
          <p:cNvSpPr txBox="1">
            <a:spLocks noGrp="1"/>
          </p:cNvSpPr>
          <p:nvPr>
            <p:ph type="sldNum" sz="quarter" idx="4294967295"/>
          </p:nvPr>
        </p:nvSpPr>
        <p:spPr>
          <a:xfrm>
            <a:off x="15568234" y="8376487"/>
            <a:ext cx="789359"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01</a:t>
            </a:r>
            <a:endParaRPr lang="en-US" spc="5" dirty="0"/>
          </a:p>
        </p:txBody>
      </p:sp>
      <p:pic>
        <p:nvPicPr>
          <p:cNvPr id="10" name="Picture 9">
            <a:extLst>
              <a:ext uri="{FF2B5EF4-FFF2-40B4-BE49-F238E27FC236}">
                <a16:creationId xmlns:a16="http://schemas.microsoft.com/office/drawing/2014/main" id="{D165B9DC-B291-E843-9578-C747CAF22C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grpSp>
        <p:nvGrpSpPr>
          <p:cNvPr id="14" name="Group 13">
            <a:extLst>
              <a:ext uri="{FF2B5EF4-FFF2-40B4-BE49-F238E27FC236}">
                <a16:creationId xmlns:a16="http://schemas.microsoft.com/office/drawing/2014/main" id="{C7C6D5B8-F091-2B43-B62D-3411A0DC3477}"/>
              </a:ext>
            </a:extLst>
          </p:cNvPr>
          <p:cNvGrpSpPr/>
          <p:nvPr userDrawn="1"/>
        </p:nvGrpSpPr>
        <p:grpSpPr>
          <a:xfrm>
            <a:off x="0" y="355600"/>
            <a:ext cx="5622290" cy="947204"/>
            <a:chOff x="0" y="355600"/>
            <a:chExt cx="5622290" cy="947204"/>
          </a:xfrm>
        </p:grpSpPr>
        <p:sp>
          <p:nvSpPr>
            <p:cNvPr id="15" name="object 5">
              <a:extLst>
                <a:ext uri="{FF2B5EF4-FFF2-40B4-BE49-F238E27FC236}">
                  <a16:creationId xmlns:a16="http://schemas.microsoft.com/office/drawing/2014/main" id="{59ADF09A-AAD3-EB4E-A81A-DFC075587607}"/>
                </a:ext>
              </a:extLst>
            </p:cNvPr>
            <p:cNvSpPr/>
            <p:nvPr/>
          </p:nvSpPr>
          <p:spPr>
            <a:xfrm>
              <a:off x="0" y="355600"/>
              <a:ext cx="5622290" cy="93980"/>
            </a:xfrm>
            <a:custGeom>
              <a:avLst/>
              <a:gdLst/>
              <a:ahLst/>
              <a:cxnLst/>
              <a:rect l="l" t="t" r="r" b="b"/>
              <a:pathLst>
                <a:path w="5622290" h="93979">
                  <a:moveTo>
                    <a:pt x="0" y="93840"/>
                  </a:moveTo>
                  <a:lnTo>
                    <a:pt x="5621870" y="93840"/>
                  </a:lnTo>
                  <a:lnTo>
                    <a:pt x="5621870" y="0"/>
                  </a:lnTo>
                  <a:lnTo>
                    <a:pt x="0" y="0"/>
                  </a:lnTo>
                  <a:lnTo>
                    <a:pt x="0" y="93840"/>
                  </a:lnTo>
                  <a:close/>
                </a:path>
              </a:pathLst>
            </a:custGeom>
            <a:solidFill>
              <a:srgbClr val="F48C2D"/>
            </a:solidFill>
          </p:spPr>
          <p:txBody>
            <a:bodyPr wrap="square" lIns="0" tIns="0" rIns="0" bIns="0" rtlCol="0"/>
            <a:lstStyle/>
            <a:p>
              <a:endParaRPr/>
            </a:p>
          </p:txBody>
        </p:sp>
        <p:sp>
          <p:nvSpPr>
            <p:cNvPr id="16" name="object 6">
              <a:extLst>
                <a:ext uri="{FF2B5EF4-FFF2-40B4-BE49-F238E27FC236}">
                  <a16:creationId xmlns:a16="http://schemas.microsoft.com/office/drawing/2014/main" id="{0B5807EE-2D2D-664D-A0CB-237D6E4A8F1B}"/>
                </a:ext>
              </a:extLst>
            </p:cNvPr>
            <p:cNvSpPr/>
            <p:nvPr/>
          </p:nvSpPr>
          <p:spPr>
            <a:xfrm>
              <a:off x="0" y="528472"/>
              <a:ext cx="3011805" cy="92710"/>
            </a:xfrm>
            <a:custGeom>
              <a:avLst/>
              <a:gdLst/>
              <a:ahLst/>
              <a:cxnLst/>
              <a:rect l="l" t="t" r="r" b="b"/>
              <a:pathLst>
                <a:path w="3011805" h="92709">
                  <a:moveTo>
                    <a:pt x="0" y="92405"/>
                  </a:moveTo>
                  <a:lnTo>
                    <a:pt x="3011512" y="92405"/>
                  </a:lnTo>
                  <a:lnTo>
                    <a:pt x="3011512" y="0"/>
                  </a:lnTo>
                  <a:lnTo>
                    <a:pt x="0" y="0"/>
                  </a:lnTo>
                  <a:lnTo>
                    <a:pt x="0" y="92405"/>
                  </a:lnTo>
                  <a:close/>
                </a:path>
              </a:pathLst>
            </a:custGeom>
            <a:solidFill>
              <a:srgbClr val="FFC62B"/>
            </a:solidFill>
          </p:spPr>
          <p:txBody>
            <a:bodyPr wrap="square" lIns="0" tIns="0" rIns="0" bIns="0" rtlCol="0"/>
            <a:lstStyle/>
            <a:p>
              <a:endParaRPr/>
            </a:p>
          </p:txBody>
        </p:sp>
        <p:sp>
          <p:nvSpPr>
            <p:cNvPr id="17" name="object 7">
              <a:extLst>
                <a:ext uri="{FF2B5EF4-FFF2-40B4-BE49-F238E27FC236}">
                  <a16:creationId xmlns:a16="http://schemas.microsoft.com/office/drawing/2014/main" id="{5F2A6E85-13EE-4040-A4A7-05C6C9584B5B}"/>
                </a:ext>
              </a:extLst>
            </p:cNvPr>
            <p:cNvSpPr/>
            <p:nvPr/>
          </p:nvSpPr>
          <p:spPr>
            <a:xfrm>
              <a:off x="0" y="700633"/>
              <a:ext cx="4218305" cy="92710"/>
            </a:xfrm>
            <a:custGeom>
              <a:avLst/>
              <a:gdLst/>
              <a:ahLst/>
              <a:cxnLst/>
              <a:rect l="l" t="t" r="r" b="b"/>
              <a:pathLst>
                <a:path w="4218305" h="92709">
                  <a:moveTo>
                    <a:pt x="0" y="92405"/>
                  </a:moveTo>
                  <a:lnTo>
                    <a:pt x="4217885" y="92405"/>
                  </a:lnTo>
                  <a:lnTo>
                    <a:pt x="4217885" y="0"/>
                  </a:lnTo>
                  <a:lnTo>
                    <a:pt x="0" y="0"/>
                  </a:lnTo>
                  <a:lnTo>
                    <a:pt x="0" y="92405"/>
                  </a:lnTo>
                  <a:close/>
                </a:path>
              </a:pathLst>
            </a:custGeom>
            <a:solidFill>
              <a:srgbClr val="00B7BC"/>
            </a:solidFill>
          </p:spPr>
          <p:txBody>
            <a:bodyPr wrap="square" lIns="0" tIns="0" rIns="0" bIns="0" rtlCol="0"/>
            <a:lstStyle/>
            <a:p>
              <a:endParaRPr/>
            </a:p>
          </p:txBody>
        </p:sp>
        <p:sp>
          <p:nvSpPr>
            <p:cNvPr id="18" name="object 8">
              <a:extLst>
                <a:ext uri="{FF2B5EF4-FFF2-40B4-BE49-F238E27FC236}">
                  <a16:creationId xmlns:a16="http://schemas.microsoft.com/office/drawing/2014/main" id="{E4865B7E-A227-7042-9703-50D5E415C51E}"/>
                </a:ext>
              </a:extLst>
            </p:cNvPr>
            <p:cNvSpPr/>
            <p:nvPr/>
          </p:nvSpPr>
          <p:spPr>
            <a:xfrm>
              <a:off x="0" y="872794"/>
              <a:ext cx="2072639" cy="92710"/>
            </a:xfrm>
            <a:custGeom>
              <a:avLst/>
              <a:gdLst/>
              <a:ahLst/>
              <a:cxnLst/>
              <a:rect l="l" t="t" r="r" b="b"/>
              <a:pathLst>
                <a:path w="2072639" h="92709">
                  <a:moveTo>
                    <a:pt x="0" y="92405"/>
                  </a:moveTo>
                  <a:lnTo>
                    <a:pt x="2072068" y="92405"/>
                  </a:lnTo>
                  <a:lnTo>
                    <a:pt x="2072068" y="0"/>
                  </a:lnTo>
                  <a:lnTo>
                    <a:pt x="0" y="0"/>
                  </a:lnTo>
                  <a:lnTo>
                    <a:pt x="0" y="92405"/>
                  </a:lnTo>
                  <a:close/>
                </a:path>
              </a:pathLst>
            </a:custGeom>
            <a:solidFill>
              <a:srgbClr val="473599"/>
            </a:solidFill>
          </p:spPr>
          <p:txBody>
            <a:bodyPr wrap="square" lIns="0" tIns="0" rIns="0" bIns="0" rtlCol="0"/>
            <a:lstStyle/>
            <a:p>
              <a:endParaRPr/>
            </a:p>
          </p:txBody>
        </p:sp>
        <p:sp>
          <p:nvSpPr>
            <p:cNvPr id="19" name="object 9">
              <a:extLst>
                <a:ext uri="{FF2B5EF4-FFF2-40B4-BE49-F238E27FC236}">
                  <a16:creationId xmlns:a16="http://schemas.microsoft.com/office/drawing/2014/main" id="{3AC7335E-BA47-B147-B33E-1FC96F8C4C6E}"/>
                </a:ext>
              </a:extLst>
            </p:cNvPr>
            <p:cNvSpPr/>
            <p:nvPr/>
          </p:nvSpPr>
          <p:spPr>
            <a:xfrm>
              <a:off x="0" y="1210094"/>
              <a:ext cx="876300" cy="92710"/>
            </a:xfrm>
            <a:custGeom>
              <a:avLst/>
              <a:gdLst/>
              <a:ahLst/>
              <a:cxnLst/>
              <a:rect l="l" t="t" r="r" b="b"/>
              <a:pathLst>
                <a:path w="876300" h="92709">
                  <a:moveTo>
                    <a:pt x="0" y="92506"/>
                  </a:moveTo>
                  <a:lnTo>
                    <a:pt x="876084" y="92506"/>
                  </a:lnTo>
                  <a:lnTo>
                    <a:pt x="876084" y="0"/>
                  </a:lnTo>
                  <a:lnTo>
                    <a:pt x="0" y="0"/>
                  </a:lnTo>
                  <a:lnTo>
                    <a:pt x="0" y="92506"/>
                  </a:lnTo>
                  <a:close/>
                </a:path>
              </a:pathLst>
            </a:custGeom>
            <a:solidFill>
              <a:srgbClr val="5BC1E8"/>
            </a:solidFill>
          </p:spPr>
          <p:txBody>
            <a:bodyPr wrap="square" lIns="0" tIns="0" rIns="0" bIns="0" rtlCol="0"/>
            <a:lstStyle/>
            <a:p>
              <a:endParaRPr/>
            </a:p>
          </p:txBody>
        </p:sp>
      </p:grpSp>
      <p:sp>
        <p:nvSpPr>
          <p:cNvPr id="36" name="Text Placeholder 35">
            <a:extLst>
              <a:ext uri="{FF2B5EF4-FFF2-40B4-BE49-F238E27FC236}">
                <a16:creationId xmlns:a16="http://schemas.microsoft.com/office/drawing/2014/main" id="{04B1CD3A-4945-EE4B-91F9-079662C50712}"/>
              </a:ext>
            </a:extLst>
          </p:cNvPr>
          <p:cNvSpPr>
            <a:spLocks noGrp="1"/>
          </p:cNvSpPr>
          <p:nvPr>
            <p:ph type="body" sz="quarter" idx="11"/>
          </p:nvPr>
        </p:nvSpPr>
        <p:spPr>
          <a:xfrm>
            <a:off x="1067210" y="1389032"/>
            <a:ext cx="14079917" cy="738664"/>
          </a:xfrm>
          <a:prstGeom prst="rect">
            <a:avLst/>
          </a:prstGeom>
        </p:spPr>
        <p:txBody>
          <a:bodyPr/>
          <a:lstStyle>
            <a:lvl1pPr>
              <a:defRPr sz="4800" b="1" i="0">
                <a:latin typeface="Calibri" panose="020F0502020204030204" pitchFamily="34" charset="0"/>
                <a:ea typeface="Calibri" panose="020F0502020204030204" pitchFamily="34" charset="0"/>
                <a:cs typeface="Calibri" panose="020F0502020204030204" pitchFamily="34" charset="0"/>
              </a:defRPr>
            </a:lvl1pPr>
            <a:lvl2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2pPr>
            <a:lvl3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3pPr>
            <a:lvl4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4pPr>
            <a:lvl5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5pPr>
          </a:lstStyle>
          <a:p>
            <a:pPr lvl="0"/>
            <a:r>
              <a:rPr lang="en-US" dirty="0"/>
              <a:t>Click to edit Master text styles</a:t>
            </a:r>
          </a:p>
        </p:txBody>
      </p:sp>
      <p:sp>
        <p:nvSpPr>
          <p:cNvPr id="38" name="Text Placeholder 42">
            <a:extLst>
              <a:ext uri="{FF2B5EF4-FFF2-40B4-BE49-F238E27FC236}">
                <a16:creationId xmlns:a16="http://schemas.microsoft.com/office/drawing/2014/main" id="{BFB4E2C0-D179-0B4F-B7BA-95C74E73E50F}"/>
              </a:ext>
            </a:extLst>
          </p:cNvPr>
          <p:cNvSpPr>
            <a:spLocks noGrp="1"/>
          </p:cNvSpPr>
          <p:nvPr>
            <p:ph type="body" sz="quarter" idx="10"/>
          </p:nvPr>
        </p:nvSpPr>
        <p:spPr>
          <a:xfrm>
            <a:off x="1104899" y="2790149"/>
            <a:ext cx="14042227" cy="2154436"/>
          </a:xfrm>
          <a:prstGeom prst="rect">
            <a:avLst/>
          </a:prstGeom>
        </p:spPr>
        <p:txBody>
          <a:bodyPr/>
          <a:lstStyle>
            <a:lvl1pPr marL="457200" indent="-457200">
              <a:buFont typeface="Arial" panose="020B0604020202020204" pitchFamily="34" charset="0"/>
              <a:buChar char="•"/>
              <a:defRPr sz="3200"/>
            </a:lvl1pPr>
            <a:lvl2pPr marL="742950" indent="-285750">
              <a:buFont typeface="Arial" panose="020B0604020202020204" pitchFamily="34" charset="0"/>
              <a:buChar char="•"/>
              <a:defRPr sz="2400"/>
            </a:lvl2pPr>
            <a:lvl3pPr marL="1200150" indent="-285750">
              <a:buFont typeface="Arial" panose="020B0604020202020204" pitchFamily="34" charset="0"/>
              <a:buChar char="•"/>
              <a:defRPr sz="2000"/>
            </a:lvl3pPr>
          </a:lstStyle>
          <a:p>
            <a:pPr lvl="0"/>
            <a:r>
              <a:rPr lang="en-US" dirty="0"/>
              <a:t>Click to edit Master text styles</a:t>
            </a:r>
          </a:p>
          <a:p>
            <a:pPr lvl="1"/>
            <a:endParaRPr lang="en-US" dirty="0"/>
          </a:p>
          <a:p>
            <a:pPr lvl="2"/>
            <a:endParaRPr lang="en-US" dirty="0"/>
          </a:p>
          <a:p>
            <a:pPr lvl="2"/>
            <a:endParaRPr lang="en-US" dirty="0"/>
          </a:p>
          <a:p>
            <a:pPr lvl="2"/>
            <a:endParaRPr lang="en-US" dirty="0"/>
          </a:p>
          <a:p>
            <a:pPr lvl="1"/>
            <a:endParaRPr lang="en-US" dirty="0"/>
          </a:p>
        </p:txBody>
      </p:sp>
      <p:sp>
        <p:nvSpPr>
          <p:cNvPr id="39" name="object 26">
            <a:extLst>
              <a:ext uri="{FF2B5EF4-FFF2-40B4-BE49-F238E27FC236}">
                <a16:creationId xmlns:a16="http://schemas.microsoft.com/office/drawing/2014/main" id="{05FB0D15-0825-ED43-96A9-80E63B22D601}"/>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082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object 4">
            <a:extLst>
              <a:ext uri="{FF2B5EF4-FFF2-40B4-BE49-F238E27FC236}">
                <a16:creationId xmlns:a16="http://schemas.microsoft.com/office/drawing/2014/main" id="{479662CD-F687-854B-9484-AFBB5858C2E1}"/>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9" name="object 22">
            <a:extLst>
              <a:ext uri="{FF2B5EF4-FFF2-40B4-BE49-F238E27FC236}">
                <a16:creationId xmlns:a16="http://schemas.microsoft.com/office/drawing/2014/main" id="{38CDDAFD-815D-E94B-ABD5-A0936936AB0F}"/>
              </a:ext>
            </a:extLst>
          </p:cNvPr>
          <p:cNvSpPr txBox="1">
            <a:spLocks noGrp="1"/>
          </p:cNvSpPr>
          <p:nvPr>
            <p:ph type="sldNum" sz="quarter" idx="4294967295"/>
          </p:nvPr>
        </p:nvSpPr>
        <p:spPr>
          <a:xfrm>
            <a:off x="15568234" y="8376487"/>
            <a:ext cx="941765"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dirty="0"/>
              <a:t>02</a:t>
            </a:r>
          </a:p>
        </p:txBody>
      </p:sp>
      <p:pic>
        <p:nvPicPr>
          <p:cNvPr id="11" name="Picture 10">
            <a:extLst>
              <a:ext uri="{FF2B5EF4-FFF2-40B4-BE49-F238E27FC236}">
                <a16:creationId xmlns:a16="http://schemas.microsoft.com/office/drawing/2014/main" id="{D7AC254B-6640-B246-81BA-4299D638BD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grpSp>
        <p:nvGrpSpPr>
          <p:cNvPr id="15" name="Group 14">
            <a:extLst>
              <a:ext uri="{FF2B5EF4-FFF2-40B4-BE49-F238E27FC236}">
                <a16:creationId xmlns:a16="http://schemas.microsoft.com/office/drawing/2014/main" id="{344BC430-89B2-FE4D-A5C2-88757B0C328E}"/>
              </a:ext>
            </a:extLst>
          </p:cNvPr>
          <p:cNvGrpSpPr/>
          <p:nvPr userDrawn="1"/>
        </p:nvGrpSpPr>
        <p:grpSpPr>
          <a:xfrm>
            <a:off x="10634129" y="355600"/>
            <a:ext cx="5622328" cy="947204"/>
            <a:chOff x="10634129" y="355600"/>
            <a:chExt cx="5622328" cy="947204"/>
          </a:xfrm>
        </p:grpSpPr>
        <p:sp>
          <p:nvSpPr>
            <p:cNvPr id="16" name="object 5">
              <a:extLst>
                <a:ext uri="{FF2B5EF4-FFF2-40B4-BE49-F238E27FC236}">
                  <a16:creationId xmlns:a16="http://schemas.microsoft.com/office/drawing/2014/main" id="{B1D187CB-323A-A040-B2D4-C725914373BD}"/>
                </a:ext>
              </a:extLst>
            </p:cNvPr>
            <p:cNvSpPr/>
            <p:nvPr/>
          </p:nvSpPr>
          <p:spPr>
            <a:xfrm>
              <a:off x="12282499" y="355600"/>
              <a:ext cx="3973829" cy="93980"/>
            </a:xfrm>
            <a:custGeom>
              <a:avLst/>
              <a:gdLst/>
              <a:ahLst/>
              <a:cxnLst/>
              <a:rect l="l" t="t" r="r" b="b"/>
              <a:pathLst>
                <a:path w="3973830" h="93979">
                  <a:moveTo>
                    <a:pt x="0" y="93840"/>
                  </a:moveTo>
                  <a:lnTo>
                    <a:pt x="3973487" y="93840"/>
                  </a:lnTo>
                  <a:lnTo>
                    <a:pt x="3973487" y="0"/>
                  </a:lnTo>
                  <a:lnTo>
                    <a:pt x="0" y="0"/>
                  </a:lnTo>
                  <a:lnTo>
                    <a:pt x="0" y="93840"/>
                  </a:lnTo>
                  <a:close/>
                </a:path>
              </a:pathLst>
            </a:custGeom>
            <a:solidFill>
              <a:srgbClr val="F48C2D"/>
            </a:solidFill>
          </p:spPr>
          <p:txBody>
            <a:bodyPr wrap="square" lIns="0" tIns="0" rIns="0" bIns="0" rtlCol="0"/>
            <a:lstStyle/>
            <a:p>
              <a:endParaRPr/>
            </a:p>
          </p:txBody>
        </p:sp>
        <p:sp>
          <p:nvSpPr>
            <p:cNvPr id="17" name="object 6">
              <a:extLst>
                <a:ext uri="{FF2B5EF4-FFF2-40B4-BE49-F238E27FC236}">
                  <a16:creationId xmlns:a16="http://schemas.microsoft.com/office/drawing/2014/main" id="{D1C774E7-CD72-864F-B242-9989055B7C3B}"/>
                </a:ext>
              </a:extLst>
            </p:cNvPr>
            <p:cNvSpPr/>
            <p:nvPr/>
          </p:nvSpPr>
          <p:spPr>
            <a:xfrm>
              <a:off x="10634129" y="528472"/>
              <a:ext cx="5622290" cy="92710"/>
            </a:xfrm>
            <a:custGeom>
              <a:avLst/>
              <a:gdLst/>
              <a:ahLst/>
              <a:cxnLst/>
              <a:rect l="l" t="t" r="r" b="b"/>
              <a:pathLst>
                <a:path w="5622290" h="92709">
                  <a:moveTo>
                    <a:pt x="0" y="92405"/>
                  </a:moveTo>
                  <a:lnTo>
                    <a:pt x="5621870" y="92405"/>
                  </a:lnTo>
                  <a:lnTo>
                    <a:pt x="5621870" y="0"/>
                  </a:lnTo>
                  <a:lnTo>
                    <a:pt x="0" y="0"/>
                  </a:lnTo>
                  <a:lnTo>
                    <a:pt x="0" y="92405"/>
                  </a:lnTo>
                  <a:close/>
                </a:path>
              </a:pathLst>
            </a:custGeom>
            <a:solidFill>
              <a:srgbClr val="FFC62B"/>
            </a:solidFill>
          </p:spPr>
          <p:txBody>
            <a:bodyPr wrap="square" lIns="0" tIns="0" rIns="0" bIns="0" rtlCol="0"/>
            <a:lstStyle/>
            <a:p>
              <a:endParaRPr/>
            </a:p>
          </p:txBody>
        </p:sp>
        <p:sp>
          <p:nvSpPr>
            <p:cNvPr id="18" name="object 7">
              <a:extLst>
                <a:ext uri="{FF2B5EF4-FFF2-40B4-BE49-F238E27FC236}">
                  <a16:creationId xmlns:a16="http://schemas.microsoft.com/office/drawing/2014/main" id="{0822C62F-B2F3-314F-BCA8-631200AB1A07}"/>
                </a:ext>
              </a:extLst>
            </p:cNvPr>
            <p:cNvSpPr/>
            <p:nvPr/>
          </p:nvSpPr>
          <p:spPr>
            <a:xfrm>
              <a:off x="14397139" y="700633"/>
              <a:ext cx="1859280" cy="92710"/>
            </a:xfrm>
            <a:custGeom>
              <a:avLst/>
              <a:gdLst/>
              <a:ahLst/>
              <a:cxnLst/>
              <a:rect l="l" t="t" r="r" b="b"/>
              <a:pathLst>
                <a:path w="1859280" h="92709">
                  <a:moveTo>
                    <a:pt x="0" y="92405"/>
                  </a:moveTo>
                  <a:lnTo>
                    <a:pt x="1858860" y="92405"/>
                  </a:lnTo>
                  <a:lnTo>
                    <a:pt x="1858860" y="0"/>
                  </a:lnTo>
                  <a:lnTo>
                    <a:pt x="0" y="0"/>
                  </a:lnTo>
                  <a:lnTo>
                    <a:pt x="0" y="92405"/>
                  </a:lnTo>
                  <a:close/>
                </a:path>
              </a:pathLst>
            </a:custGeom>
            <a:solidFill>
              <a:srgbClr val="00B7BC"/>
            </a:solidFill>
          </p:spPr>
          <p:txBody>
            <a:bodyPr wrap="square" lIns="0" tIns="0" rIns="0" bIns="0" rtlCol="0"/>
            <a:lstStyle/>
            <a:p>
              <a:endParaRPr/>
            </a:p>
          </p:txBody>
        </p:sp>
        <p:sp>
          <p:nvSpPr>
            <p:cNvPr id="19" name="object 8">
              <a:extLst>
                <a:ext uri="{FF2B5EF4-FFF2-40B4-BE49-F238E27FC236}">
                  <a16:creationId xmlns:a16="http://schemas.microsoft.com/office/drawing/2014/main" id="{CF8AC83D-4B3D-EA44-A36D-FC127FBFF338}"/>
                </a:ext>
              </a:extLst>
            </p:cNvPr>
            <p:cNvSpPr/>
            <p:nvPr/>
          </p:nvSpPr>
          <p:spPr>
            <a:xfrm>
              <a:off x="13339813" y="872794"/>
              <a:ext cx="2916555" cy="92710"/>
            </a:xfrm>
            <a:custGeom>
              <a:avLst/>
              <a:gdLst/>
              <a:ahLst/>
              <a:cxnLst/>
              <a:rect l="l" t="t" r="r" b="b"/>
              <a:pathLst>
                <a:path w="2916555" h="92709">
                  <a:moveTo>
                    <a:pt x="0" y="92405"/>
                  </a:moveTo>
                  <a:lnTo>
                    <a:pt x="2916186" y="92405"/>
                  </a:lnTo>
                  <a:lnTo>
                    <a:pt x="2916186" y="0"/>
                  </a:lnTo>
                  <a:lnTo>
                    <a:pt x="0" y="0"/>
                  </a:lnTo>
                  <a:lnTo>
                    <a:pt x="0" y="92405"/>
                  </a:lnTo>
                  <a:close/>
                </a:path>
              </a:pathLst>
            </a:custGeom>
            <a:solidFill>
              <a:srgbClr val="473599"/>
            </a:solidFill>
          </p:spPr>
          <p:txBody>
            <a:bodyPr wrap="square" lIns="0" tIns="0" rIns="0" bIns="0" rtlCol="0"/>
            <a:lstStyle/>
            <a:p>
              <a:endParaRPr/>
            </a:p>
          </p:txBody>
        </p:sp>
        <p:sp>
          <p:nvSpPr>
            <p:cNvPr id="20" name="object 9">
              <a:extLst>
                <a:ext uri="{FF2B5EF4-FFF2-40B4-BE49-F238E27FC236}">
                  <a16:creationId xmlns:a16="http://schemas.microsoft.com/office/drawing/2014/main" id="{A84494E7-883B-104C-B071-501A5D90EB6A}"/>
                </a:ext>
              </a:extLst>
            </p:cNvPr>
            <p:cNvSpPr/>
            <p:nvPr/>
          </p:nvSpPr>
          <p:spPr>
            <a:xfrm>
              <a:off x="15454452" y="1210094"/>
              <a:ext cx="802005" cy="92710"/>
            </a:xfrm>
            <a:custGeom>
              <a:avLst/>
              <a:gdLst/>
              <a:ahLst/>
              <a:cxnLst/>
              <a:rect l="l" t="t" r="r" b="b"/>
              <a:pathLst>
                <a:path w="802005" h="92709">
                  <a:moveTo>
                    <a:pt x="0" y="92506"/>
                  </a:moveTo>
                  <a:lnTo>
                    <a:pt x="801535" y="92506"/>
                  </a:lnTo>
                  <a:lnTo>
                    <a:pt x="801535" y="0"/>
                  </a:lnTo>
                  <a:lnTo>
                    <a:pt x="0" y="0"/>
                  </a:lnTo>
                  <a:lnTo>
                    <a:pt x="0" y="92506"/>
                  </a:lnTo>
                  <a:close/>
                </a:path>
              </a:pathLst>
            </a:custGeom>
            <a:solidFill>
              <a:srgbClr val="5BC1E8"/>
            </a:solidFill>
          </p:spPr>
          <p:txBody>
            <a:bodyPr wrap="square" lIns="0" tIns="0" rIns="0" bIns="0" rtlCol="0"/>
            <a:lstStyle/>
            <a:p>
              <a:endParaRPr/>
            </a:p>
          </p:txBody>
        </p:sp>
      </p:grpSp>
      <p:sp>
        <p:nvSpPr>
          <p:cNvPr id="26" name="Text Placeholder 25">
            <a:extLst>
              <a:ext uri="{FF2B5EF4-FFF2-40B4-BE49-F238E27FC236}">
                <a16:creationId xmlns:a16="http://schemas.microsoft.com/office/drawing/2014/main" id="{25B50FB6-1982-5340-AB6E-FB4B98C8C8E2}"/>
              </a:ext>
            </a:extLst>
          </p:cNvPr>
          <p:cNvSpPr>
            <a:spLocks noGrp="1"/>
          </p:cNvSpPr>
          <p:nvPr>
            <p:ph type="body" sz="quarter" idx="10"/>
          </p:nvPr>
        </p:nvSpPr>
        <p:spPr>
          <a:xfrm>
            <a:off x="1067209" y="2670348"/>
            <a:ext cx="6603149" cy="5330652"/>
          </a:xfrm>
          <a:prstGeom prst="rect">
            <a:avLst/>
          </a:prstGeom>
        </p:spPr>
        <p:txBody>
          <a:bodyPr/>
          <a:lstStyle>
            <a:lvl1pPr marL="342900" indent="-342900">
              <a:buFont typeface="Arial" panose="020B0604020202020204" pitchFamily="34" charset="0"/>
              <a:buChar char="•"/>
              <a:defRPr sz="3200"/>
            </a:lvl1pPr>
            <a:lvl2pPr marL="742950" indent="-285750">
              <a:buFont typeface="Arial" panose="020B0604020202020204" pitchFamily="34" charset="0"/>
              <a:buChar char="•"/>
              <a:defRPr sz="2400"/>
            </a:lvl2pPr>
            <a:lvl3pPr marL="1200150" indent="-285750">
              <a:buFont typeface="Arial" panose="020B0604020202020204" pitchFamily="34" charset="0"/>
              <a:buChar char="•"/>
              <a:defRPr sz="2000"/>
            </a:lvl3pPr>
          </a:lstStyle>
          <a:p>
            <a:pPr lvl="0"/>
            <a:r>
              <a:rPr lang="en-US" dirty="0"/>
              <a:t>Click to edit Master text styles</a:t>
            </a:r>
          </a:p>
          <a:p>
            <a:pPr lvl="1"/>
            <a:endParaRPr lang="en-US" dirty="0"/>
          </a:p>
          <a:p>
            <a:pPr lvl="2"/>
            <a:endParaRPr lang="en-US" dirty="0"/>
          </a:p>
        </p:txBody>
      </p:sp>
      <p:sp>
        <p:nvSpPr>
          <p:cNvPr id="29" name="object 26">
            <a:extLst>
              <a:ext uri="{FF2B5EF4-FFF2-40B4-BE49-F238E27FC236}">
                <a16:creationId xmlns:a16="http://schemas.microsoft.com/office/drawing/2014/main" id="{B1D53A08-36F8-DC42-97B6-3D9EF6B5B71F}"/>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Text Placeholder 35">
            <a:extLst>
              <a:ext uri="{FF2B5EF4-FFF2-40B4-BE49-F238E27FC236}">
                <a16:creationId xmlns:a16="http://schemas.microsoft.com/office/drawing/2014/main" id="{3E31F954-B552-49D6-F2E1-2D0B854E8BDD}"/>
              </a:ext>
            </a:extLst>
          </p:cNvPr>
          <p:cNvSpPr>
            <a:spLocks noGrp="1"/>
          </p:cNvSpPr>
          <p:nvPr>
            <p:ph type="body" sz="quarter" idx="12"/>
          </p:nvPr>
        </p:nvSpPr>
        <p:spPr>
          <a:xfrm>
            <a:off x="1067210" y="1389032"/>
            <a:ext cx="14079917" cy="738664"/>
          </a:xfrm>
          <a:prstGeom prst="rect">
            <a:avLst/>
          </a:prstGeom>
        </p:spPr>
        <p:txBody>
          <a:bodyPr/>
          <a:lstStyle>
            <a:lvl1pPr>
              <a:defRPr sz="4800" b="1" i="0">
                <a:latin typeface="Calibri" panose="020F0502020204030204" pitchFamily="34" charset="0"/>
                <a:ea typeface="Calibri" panose="020F0502020204030204" pitchFamily="34" charset="0"/>
                <a:cs typeface="Calibri" panose="020F0502020204030204" pitchFamily="34" charset="0"/>
              </a:defRPr>
            </a:lvl1pPr>
            <a:lvl2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2pPr>
            <a:lvl3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3pPr>
            <a:lvl4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4pPr>
            <a:lvl5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5pPr>
          </a:lstStyle>
          <a:p>
            <a:pPr lvl="0"/>
            <a:r>
              <a:rPr lang="en-US" dirty="0"/>
              <a:t>Click to edit Master text styles</a:t>
            </a:r>
          </a:p>
        </p:txBody>
      </p:sp>
      <p:sp>
        <p:nvSpPr>
          <p:cNvPr id="6" name="Text Placeholder 25">
            <a:extLst>
              <a:ext uri="{FF2B5EF4-FFF2-40B4-BE49-F238E27FC236}">
                <a16:creationId xmlns:a16="http://schemas.microsoft.com/office/drawing/2014/main" id="{44C1ED82-6A65-5BEB-6F37-F1DD5B8781A2}"/>
              </a:ext>
            </a:extLst>
          </p:cNvPr>
          <p:cNvSpPr>
            <a:spLocks noGrp="1"/>
          </p:cNvSpPr>
          <p:nvPr>
            <p:ph type="body" sz="quarter" idx="13"/>
          </p:nvPr>
        </p:nvSpPr>
        <p:spPr>
          <a:xfrm>
            <a:off x="8543978" y="2670348"/>
            <a:ext cx="6603149" cy="5330652"/>
          </a:xfrm>
          <a:prstGeom prst="rect">
            <a:avLst/>
          </a:prstGeom>
        </p:spPr>
        <p:txBody>
          <a:bodyPr/>
          <a:lstStyle>
            <a:lvl1pPr marL="342900" indent="-342900">
              <a:buFont typeface="Arial" panose="020B0604020202020204" pitchFamily="34" charset="0"/>
              <a:buChar char="•"/>
              <a:defRPr sz="3200"/>
            </a:lvl1pPr>
            <a:lvl2pPr marL="742950" indent="-285750">
              <a:buFont typeface="Arial" panose="020B0604020202020204" pitchFamily="34" charset="0"/>
              <a:buChar char="•"/>
              <a:defRPr sz="2400"/>
            </a:lvl2pPr>
            <a:lvl3pPr marL="1200150" indent="-285750">
              <a:buFont typeface="Arial" panose="020B0604020202020204" pitchFamily="34" charset="0"/>
              <a:buChar char="•"/>
              <a:defRPr sz="2000"/>
            </a:lvl3pPr>
          </a:lstStyle>
          <a:p>
            <a:pPr lvl="0"/>
            <a:r>
              <a:rPr lang="en-US" dirty="0"/>
              <a:t>Click to edit Master text styles</a:t>
            </a:r>
          </a:p>
          <a:p>
            <a:pPr lvl="1"/>
            <a:endParaRPr lang="en-US" dirty="0"/>
          </a:p>
          <a:p>
            <a:pPr lvl="2"/>
            <a:endParaRPr lang="en-US" dirty="0"/>
          </a:p>
        </p:txBody>
      </p:sp>
    </p:spTree>
    <p:extLst>
      <p:ext uri="{BB962C8B-B14F-4D97-AF65-F5344CB8AC3E}">
        <p14:creationId xmlns:p14="http://schemas.microsoft.com/office/powerpoint/2010/main" val="512462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61D244D6-29AD-4E42-8B13-243839E81416}"/>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3DB5E73-7564-CC42-9E7F-9BB69B3012CE}"/>
              </a:ext>
            </a:extLst>
          </p:cNvPr>
          <p:cNvSpPr txBox="1">
            <a:spLocks noGrp="1"/>
          </p:cNvSpPr>
          <p:nvPr>
            <p:ph type="sldNum" sz="quarter" idx="4294967295"/>
          </p:nvPr>
        </p:nvSpPr>
        <p:spPr>
          <a:xfrm>
            <a:off x="15568234" y="8376487"/>
            <a:ext cx="1398963"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03</a:t>
            </a:r>
            <a:endParaRPr lang="en-US" spc="5" dirty="0"/>
          </a:p>
        </p:txBody>
      </p:sp>
      <p:pic>
        <p:nvPicPr>
          <p:cNvPr id="9" name="Picture 8">
            <a:extLst>
              <a:ext uri="{FF2B5EF4-FFF2-40B4-BE49-F238E27FC236}">
                <a16:creationId xmlns:a16="http://schemas.microsoft.com/office/drawing/2014/main" id="{8E397C15-0F77-C240-B0FF-9BADCEF8CD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10" name="object 2">
            <a:extLst>
              <a:ext uri="{FF2B5EF4-FFF2-40B4-BE49-F238E27FC236}">
                <a16:creationId xmlns:a16="http://schemas.microsoft.com/office/drawing/2014/main" id="{BDCAB212-A5B5-384D-B546-32E945C16304}"/>
              </a:ext>
            </a:extLst>
          </p:cNvPr>
          <p:cNvSpPr/>
          <p:nvPr userDrawn="1"/>
        </p:nvSpPr>
        <p:spPr>
          <a:xfrm>
            <a:off x="0" y="0"/>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473599"/>
          </a:solidFill>
        </p:spPr>
        <p:txBody>
          <a:bodyPr wrap="square" lIns="0" tIns="0" rIns="0" bIns="0" rtlCol="0"/>
          <a:lstStyle/>
          <a:p>
            <a:endParaRPr dirty="0"/>
          </a:p>
        </p:txBody>
      </p:sp>
      <p:sp>
        <p:nvSpPr>
          <p:cNvPr id="13" name="Text Placeholder 25">
            <a:extLst>
              <a:ext uri="{FF2B5EF4-FFF2-40B4-BE49-F238E27FC236}">
                <a16:creationId xmlns:a16="http://schemas.microsoft.com/office/drawing/2014/main" id="{4A5F8339-94AC-9F47-B51D-EB752A8BF18A}"/>
              </a:ext>
            </a:extLst>
          </p:cNvPr>
          <p:cNvSpPr>
            <a:spLocks noGrp="1"/>
          </p:cNvSpPr>
          <p:nvPr>
            <p:ph type="body" sz="quarter" idx="10"/>
          </p:nvPr>
        </p:nvSpPr>
        <p:spPr>
          <a:xfrm>
            <a:off x="1104899" y="2819400"/>
            <a:ext cx="14079917" cy="4495800"/>
          </a:xfrm>
          <a:prstGeom prst="rect">
            <a:avLst/>
          </a:prstGeom>
        </p:spPr>
        <p:txBody>
          <a:bodyPr/>
          <a:lstStyle>
            <a:lvl1pPr marL="342900" indent="-342900">
              <a:buFont typeface="Arial" panose="020B0604020202020204" pitchFamily="34" charset="0"/>
              <a:buChar char="•"/>
              <a:defRPr sz="3200">
                <a:solidFill>
                  <a:schemeClr val="bg1"/>
                </a:solidFill>
              </a:defRPr>
            </a:lvl1pPr>
            <a:lvl2pPr marL="742950" indent="-285750">
              <a:buFont typeface="Arial" panose="020B0604020202020204" pitchFamily="34" charset="0"/>
              <a:buChar char="•"/>
              <a:defRPr sz="2400">
                <a:solidFill>
                  <a:schemeClr val="bg1"/>
                </a:solidFill>
              </a:defRPr>
            </a:lvl2pPr>
            <a:lvl3pPr marL="1200150" indent="-285750">
              <a:buFont typeface="Arial" panose="020B0604020202020204" pitchFamily="34" charset="0"/>
              <a:buChar char="•"/>
              <a:defRPr sz="2000">
                <a:solidFill>
                  <a:schemeClr val="bg1"/>
                </a:solidFill>
              </a:defRPr>
            </a:lvl3pPr>
          </a:lstStyle>
          <a:p>
            <a:pPr lvl="0"/>
            <a:r>
              <a:rPr lang="en-US" dirty="0"/>
              <a:t>Click to edit Master text styles</a:t>
            </a:r>
          </a:p>
          <a:p>
            <a:pPr lvl="1"/>
            <a:endParaRPr lang="en-US" dirty="0"/>
          </a:p>
          <a:p>
            <a:pPr lvl="2"/>
            <a:endParaRPr lang="en-US" dirty="0"/>
          </a:p>
        </p:txBody>
      </p:sp>
      <p:sp>
        <p:nvSpPr>
          <p:cNvPr id="15" name="object 26">
            <a:extLst>
              <a:ext uri="{FF2B5EF4-FFF2-40B4-BE49-F238E27FC236}">
                <a16:creationId xmlns:a16="http://schemas.microsoft.com/office/drawing/2014/main" id="{450CFFFA-790D-DA40-8D0D-3C728210C915}"/>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Text Placeholder 35">
            <a:extLst>
              <a:ext uri="{FF2B5EF4-FFF2-40B4-BE49-F238E27FC236}">
                <a16:creationId xmlns:a16="http://schemas.microsoft.com/office/drawing/2014/main" id="{222A3DD1-B722-11F5-C39A-6EE26789E431}"/>
              </a:ext>
            </a:extLst>
          </p:cNvPr>
          <p:cNvSpPr>
            <a:spLocks noGrp="1"/>
          </p:cNvSpPr>
          <p:nvPr>
            <p:ph type="body" sz="quarter" idx="11"/>
          </p:nvPr>
        </p:nvSpPr>
        <p:spPr>
          <a:xfrm>
            <a:off x="1067210" y="1389032"/>
            <a:ext cx="14079917" cy="738664"/>
          </a:xfrm>
          <a:prstGeom prst="rect">
            <a:avLst/>
          </a:prstGeom>
        </p:spPr>
        <p:txBody>
          <a:bodyPr/>
          <a:lstStyle>
            <a:lvl1pPr>
              <a:defRPr sz="4800" b="1"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2pPr>
            <a:lvl3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3pPr>
            <a:lvl4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4pPr>
            <a:lvl5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5pPr>
          </a:lstStyle>
          <a:p>
            <a:pPr lvl="0"/>
            <a:r>
              <a:rPr lang="en-US" dirty="0"/>
              <a:t>Click to edit Master text styles</a:t>
            </a:r>
          </a:p>
        </p:txBody>
      </p:sp>
    </p:spTree>
    <p:extLst>
      <p:ext uri="{BB962C8B-B14F-4D97-AF65-F5344CB8AC3E}">
        <p14:creationId xmlns:p14="http://schemas.microsoft.com/office/powerpoint/2010/main" val="2244692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object 4">
            <a:extLst>
              <a:ext uri="{FF2B5EF4-FFF2-40B4-BE49-F238E27FC236}">
                <a16:creationId xmlns:a16="http://schemas.microsoft.com/office/drawing/2014/main" id="{CC520E07-D7D6-D24F-8E58-FC6019F91857}"/>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20" name="object 22">
            <a:extLst>
              <a:ext uri="{FF2B5EF4-FFF2-40B4-BE49-F238E27FC236}">
                <a16:creationId xmlns:a16="http://schemas.microsoft.com/office/drawing/2014/main" id="{D5A9FE61-4661-7F48-A3B3-4903A761D5CC}"/>
              </a:ext>
            </a:extLst>
          </p:cNvPr>
          <p:cNvSpPr txBox="1">
            <a:spLocks noGrp="1"/>
          </p:cNvSpPr>
          <p:nvPr>
            <p:ph type="sldNum" sz="quarter" idx="4294967295"/>
          </p:nvPr>
        </p:nvSpPr>
        <p:spPr>
          <a:xfrm>
            <a:off x="15568234" y="8376487"/>
            <a:ext cx="1779957"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dirty="0"/>
              <a:t>04</a:t>
            </a:r>
          </a:p>
        </p:txBody>
      </p:sp>
      <p:pic>
        <p:nvPicPr>
          <p:cNvPr id="22" name="Picture 21">
            <a:extLst>
              <a:ext uri="{FF2B5EF4-FFF2-40B4-BE49-F238E27FC236}">
                <a16:creationId xmlns:a16="http://schemas.microsoft.com/office/drawing/2014/main" id="{3DF6819F-4274-FA46-AD59-FB35B931D3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31" name="object 10">
            <a:extLst>
              <a:ext uri="{FF2B5EF4-FFF2-40B4-BE49-F238E27FC236}">
                <a16:creationId xmlns:a16="http://schemas.microsoft.com/office/drawing/2014/main" id="{B6579179-23C2-714D-B9DC-4D63E31D189D}"/>
              </a:ext>
            </a:extLst>
          </p:cNvPr>
          <p:cNvSpPr/>
          <p:nvPr userDrawn="1"/>
        </p:nvSpPr>
        <p:spPr>
          <a:xfrm>
            <a:off x="13541641" y="2834817"/>
            <a:ext cx="454025" cy="2400300"/>
          </a:xfrm>
          <a:custGeom>
            <a:avLst/>
            <a:gdLst/>
            <a:ahLst/>
            <a:cxnLst/>
            <a:rect l="l" t="t" r="r" b="b"/>
            <a:pathLst>
              <a:path w="454025" h="2400300">
                <a:moveTo>
                  <a:pt x="0" y="2399792"/>
                </a:moveTo>
                <a:lnTo>
                  <a:pt x="453834" y="2399792"/>
                </a:lnTo>
                <a:lnTo>
                  <a:pt x="453834" y="0"/>
                </a:lnTo>
                <a:lnTo>
                  <a:pt x="0" y="0"/>
                </a:lnTo>
                <a:lnTo>
                  <a:pt x="0" y="2399792"/>
                </a:lnTo>
                <a:close/>
              </a:path>
            </a:pathLst>
          </a:custGeom>
          <a:solidFill>
            <a:srgbClr val="F48C2D"/>
          </a:solidFill>
        </p:spPr>
        <p:txBody>
          <a:bodyPr wrap="square" lIns="0" tIns="0" rIns="0" bIns="0" rtlCol="0"/>
          <a:lstStyle/>
          <a:p>
            <a:endParaRPr/>
          </a:p>
        </p:txBody>
      </p:sp>
      <p:sp>
        <p:nvSpPr>
          <p:cNvPr id="32" name="object 11">
            <a:extLst>
              <a:ext uri="{FF2B5EF4-FFF2-40B4-BE49-F238E27FC236}">
                <a16:creationId xmlns:a16="http://schemas.microsoft.com/office/drawing/2014/main" id="{CC4877BF-2B75-B544-A8EB-9F76A8BF2F91}"/>
              </a:ext>
            </a:extLst>
          </p:cNvPr>
          <p:cNvSpPr/>
          <p:nvPr userDrawn="1"/>
        </p:nvSpPr>
        <p:spPr>
          <a:xfrm>
            <a:off x="12957721" y="3956519"/>
            <a:ext cx="454025" cy="1262380"/>
          </a:xfrm>
          <a:custGeom>
            <a:avLst/>
            <a:gdLst/>
            <a:ahLst/>
            <a:cxnLst/>
            <a:rect l="l" t="t" r="r" b="b"/>
            <a:pathLst>
              <a:path w="454025" h="1262379">
                <a:moveTo>
                  <a:pt x="0" y="1262214"/>
                </a:moveTo>
                <a:lnTo>
                  <a:pt x="453834" y="1262214"/>
                </a:lnTo>
                <a:lnTo>
                  <a:pt x="453834" y="0"/>
                </a:lnTo>
                <a:lnTo>
                  <a:pt x="0" y="0"/>
                </a:lnTo>
                <a:lnTo>
                  <a:pt x="0" y="1262214"/>
                </a:lnTo>
                <a:close/>
              </a:path>
            </a:pathLst>
          </a:custGeom>
          <a:solidFill>
            <a:srgbClr val="473599"/>
          </a:solidFill>
        </p:spPr>
        <p:txBody>
          <a:bodyPr wrap="square" lIns="0" tIns="0" rIns="0" bIns="0" rtlCol="0"/>
          <a:lstStyle/>
          <a:p>
            <a:endParaRPr/>
          </a:p>
        </p:txBody>
      </p:sp>
      <p:sp>
        <p:nvSpPr>
          <p:cNvPr id="34" name="object 19">
            <a:extLst>
              <a:ext uri="{FF2B5EF4-FFF2-40B4-BE49-F238E27FC236}">
                <a16:creationId xmlns:a16="http://schemas.microsoft.com/office/drawing/2014/main" id="{90F11D32-CCFD-3841-BF98-DDD644C4CC83}"/>
              </a:ext>
            </a:extLst>
          </p:cNvPr>
          <p:cNvSpPr/>
          <p:nvPr userDrawn="1"/>
        </p:nvSpPr>
        <p:spPr>
          <a:xfrm>
            <a:off x="14125219" y="3441700"/>
            <a:ext cx="454025" cy="1793239"/>
          </a:xfrm>
          <a:custGeom>
            <a:avLst/>
            <a:gdLst/>
            <a:ahLst/>
            <a:cxnLst/>
            <a:rect l="l" t="t" r="r" b="b"/>
            <a:pathLst>
              <a:path w="454025" h="1793239">
                <a:moveTo>
                  <a:pt x="0" y="1792909"/>
                </a:moveTo>
                <a:lnTo>
                  <a:pt x="453834" y="1792909"/>
                </a:lnTo>
                <a:lnTo>
                  <a:pt x="453834" y="0"/>
                </a:lnTo>
                <a:lnTo>
                  <a:pt x="0" y="0"/>
                </a:lnTo>
                <a:lnTo>
                  <a:pt x="0" y="1792909"/>
                </a:lnTo>
                <a:close/>
              </a:path>
            </a:pathLst>
          </a:custGeom>
          <a:solidFill>
            <a:srgbClr val="FFC62B"/>
          </a:solidFill>
        </p:spPr>
        <p:txBody>
          <a:bodyPr wrap="square" lIns="0" tIns="0" rIns="0" bIns="0" rtlCol="0"/>
          <a:lstStyle/>
          <a:p>
            <a:endParaRPr/>
          </a:p>
        </p:txBody>
      </p:sp>
      <p:sp>
        <p:nvSpPr>
          <p:cNvPr id="35" name="object 20">
            <a:extLst>
              <a:ext uri="{FF2B5EF4-FFF2-40B4-BE49-F238E27FC236}">
                <a16:creationId xmlns:a16="http://schemas.microsoft.com/office/drawing/2014/main" id="{7EFEC613-733F-D243-BBBE-998A0655B9A2}"/>
              </a:ext>
            </a:extLst>
          </p:cNvPr>
          <p:cNvSpPr/>
          <p:nvPr userDrawn="1"/>
        </p:nvSpPr>
        <p:spPr>
          <a:xfrm>
            <a:off x="14698129" y="4338154"/>
            <a:ext cx="454025" cy="896619"/>
          </a:xfrm>
          <a:custGeom>
            <a:avLst/>
            <a:gdLst/>
            <a:ahLst/>
            <a:cxnLst/>
            <a:rect l="l" t="t" r="r" b="b"/>
            <a:pathLst>
              <a:path w="454025" h="896620">
                <a:moveTo>
                  <a:pt x="0" y="896454"/>
                </a:moveTo>
                <a:lnTo>
                  <a:pt x="453834" y="896454"/>
                </a:lnTo>
                <a:lnTo>
                  <a:pt x="453834" y="0"/>
                </a:lnTo>
                <a:lnTo>
                  <a:pt x="0" y="0"/>
                </a:lnTo>
                <a:lnTo>
                  <a:pt x="0" y="896454"/>
                </a:lnTo>
                <a:close/>
              </a:path>
            </a:pathLst>
          </a:custGeom>
          <a:solidFill>
            <a:srgbClr val="00B7BC"/>
          </a:solidFill>
        </p:spPr>
        <p:txBody>
          <a:bodyPr wrap="square" lIns="0" tIns="0" rIns="0" bIns="0" rtlCol="0"/>
          <a:lstStyle/>
          <a:p>
            <a:endParaRPr/>
          </a:p>
        </p:txBody>
      </p:sp>
      <p:grpSp>
        <p:nvGrpSpPr>
          <p:cNvPr id="36" name="Group 35">
            <a:extLst>
              <a:ext uri="{FF2B5EF4-FFF2-40B4-BE49-F238E27FC236}">
                <a16:creationId xmlns:a16="http://schemas.microsoft.com/office/drawing/2014/main" id="{4C199A82-E04A-3449-B16C-25B3BBDB8A27}"/>
              </a:ext>
            </a:extLst>
          </p:cNvPr>
          <p:cNvGrpSpPr/>
          <p:nvPr userDrawn="1"/>
        </p:nvGrpSpPr>
        <p:grpSpPr>
          <a:xfrm>
            <a:off x="0" y="355600"/>
            <a:ext cx="5622290" cy="947204"/>
            <a:chOff x="0" y="355600"/>
            <a:chExt cx="5622290" cy="947204"/>
          </a:xfrm>
        </p:grpSpPr>
        <p:sp>
          <p:nvSpPr>
            <p:cNvPr id="37" name="object 13">
              <a:extLst>
                <a:ext uri="{FF2B5EF4-FFF2-40B4-BE49-F238E27FC236}">
                  <a16:creationId xmlns:a16="http://schemas.microsoft.com/office/drawing/2014/main" id="{D38AB9AE-B0A2-8B42-8223-90134BCD8C90}"/>
                </a:ext>
              </a:extLst>
            </p:cNvPr>
            <p:cNvSpPr/>
            <p:nvPr/>
          </p:nvSpPr>
          <p:spPr>
            <a:xfrm>
              <a:off x="0" y="355600"/>
              <a:ext cx="2325370" cy="93980"/>
            </a:xfrm>
            <a:custGeom>
              <a:avLst/>
              <a:gdLst/>
              <a:ahLst/>
              <a:cxnLst/>
              <a:rect l="l" t="t" r="r" b="b"/>
              <a:pathLst>
                <a:path w="2325370" h="93979">
                  <a:moveTo>
                    <a:pt x="0" y="93840"/>
                  </a:moveTo>
                  <a:lnTo>
                    <a:pt x="2325128" y="93840"/>
                  </a:lnTo>
                  <a:lnTo>
                    <a:pt x="2325128" y="0"/>
                  </a:lnTo>
                  <a:lnTo>
                    <a:pt x="0" y="0"/>
                  </a:lnTo>
                  <a:lnTo>
                    <a:pt x="0" y="93840"/>
                  </a:lnTo>
                  <a:close/>
                </a:path>
              </a:pathLst>
            </a:custGeom>
            <a:solidFill>
              <a:srgbClr val="F48C2D"/>
            </a:solidFill>
          </p:spPr>
          <p:txBody>
            <a:bodyPr wrap="square" lIns="0" tIns="0" rIns="0" bIns="0" rtlCol="0"/>
            <a:lstStyle/>
            <a:p>
              <a:endParaRPr/>
            </a:p>
          </p:txBody>
        </p:sp>
        <p:sp>
          <p:nvSpPr>
            <p:cNvPr id="38" name="object 14">
              <a:extLst>
                <a:ext uri="{FF2B5EF4-FFF2-40B4-BE49-F238E27FC236}">
                  <a16:creationId xmlns:a16="http://schemas.microsoft.com/office/drawing/2014/main" id="{0BF6690F-FEE3-4B4B-9618-9BDA492C4060}"/>
                </a:ext>
              </a:extLst>
            </p:cNvPr>
            <p:cNvSpPr/>
            <p:nvPr/>
          </p:nvSpPr>
          <p:spPr>
            <a:xfrm>
              <a:off x="0" y="528472"/>
              <a:ext cx="4048125" cy="92710"/>
            </a:xfrm>
            <a:custGeom>
              <a:avLst/>
              <a:gdLst/>
              <a:ahLst/>
              <a:cxnLst/>
              <a:rect l="l" t="t" r="r" b="b"/>
              <a:pathLst>
                <a:path w="4048125" h="92709">
                  <a:moveTo>
                    <a:pt x="0" y="92405"/>
                  </a:moveTo>
                  <a:lnTo>
                    <a:pt x="4048023" y="92405"/>
                  </a:lnTo>
                  <a:lnTo>
                    <a:pt x="4048023" y="0"/>
                  </a:lnTo>
                  <a:lnTo>
                    <a:pt x="0" y="0"/>
                  </a:lnTo>
                  <a:lnTo>
                    <a:pt x="0" y="92405"/>
                  </a:lnTo>
                  <a:close/>
                </a:path>
              </a:pathLst>
            </a:custGeom>
            <a:solidFill>
              <a:srgbClr val="FFC62B"/>
            </a:solidFill>
          </p:spPr>
          <p:txBody>
            <a:bodyPr wrap="square" lIns="0" tIns="0" rIns="0" bIns="0" rtlCol="0"/>
            <a:lstStyle/>
            <a:p>
              <a:endParaRPr/>
            </a:p>
          </p:txBody>
        </p:sp>
        <p:sp>
          <p:nvSpPr>
            <p:cNvPr id="39" name="object 15">
              <a:extLst>
                <a:ext uri="{FF2B5EF4-FFF2-40B4-BE49-F238E27FC236}">
                  <a16:creationId xmlns:a16="http://schemas.microsoft.com/office/drawing/2014/main" id="{F9A85706-2DE0-394A-B33C-50A017D34129}"/>
                </a:ext>
              </a:extLst>
            </p:cNvPr>
            <p:cNvSpPr/>
            <p:nvPr/>
          </p:nvSpPr>
          <p:spPr>
            <a:xfrm>
              <a:off x="0" y="700633"/>
              <a:ext cx="5622290" cy="92710"/>
            </a:xfrm>
            <a:custGeom>
              <a:avLst/>
              <a:gdLst/>
              <a:ahLst/>
              <a:cxnLst/>
              <a:rect l="l" t="t" r="r" b="b"/>
              <a:pathLst>
                <a:path w="5622290" h="92709">
                  <a:moveTo>
                    <a:pt x="0" y="92405"/>
                  </a:moveTo>
                  <a:lnTo>
                    <a:pt x="5621870" y="92405"/>
                  </a:lnTo>
                  <a:lnTo>
                    <a:pt x="5621870" y="0"/>
                  </a:lnTo>
                  <a:lnTo>
                    <a:pt x="0" y="0"/>
                  </a:lnTo>
                  <a:lnTo>
                    <a:pt x="0" y="92405"/>
                  </a:lnTo>
                  <a:close/>
                </a:path>
              </a:pathLst>
            </a:custGeom>
            <a:solidFill>
              <a:srgbClr val="00B7BC"/>
            </a:solidFill>
          </p:spPr>
          <p:txBody>
            <a:bodyPr wrap="square" lIns="0" tIns="0" rIns="0" bIns="0" rtlCol="0"/>
            <a:lstStyle/>
            <a:p>
              <a:endParaRPr/>
            </a:p>
          </p:txBody>
        </p:sp>
        <p:sp>
          <p:nvSpPr>
            <p:cNvPr id="40" name="object 16">
              <a:extLst>
                <a:ext uri="{FF2B5EF4-FFF2-40B4-BE49-F238E27FC236}">
                  <a16:creationId xmlns:a16="http://schemas.microsoft.com/office/drawing/2014/main" id="{AACCB2D9-13E4-1946-A9AD-315C8E03346C}"/>
                </a:ext>
              </a:extLst>
            </p:cNvPr>
            <p:cNvSpPr/>
            <p:nvPr/>
          </p:nvSpPr>
          <p:spPr>
            <a:xfrm>
              <a:off x="0" y="872794"/>
              <a:ext cx="2916555" cy="92710"/>
            </a:xfrm>
            <a:custGeom>
              <a:avLst/>
              <a:gdLst/>
              <a:ahLst/>
              <a:cxnLst/>
              <a:rect l="l" t="t" r="r" b="b"/>
              <a:pathLst>
                <a:path w="2916555" h="92709">
                  <a:moveTo>
                    <a:pt x="0" y="92405"/>
                  </a:moveTo>
                  <a:lnTo>
                    <a:pt x="2916186" y="92405"/>
                  </a:lnTo>
                  <a:lnTo>
                    <a:pt x="2916186" y="0"/>
                  </a:lnTo>
                  <a:lnTo>
                    <a:pt x="0" y="0"/>
                  </a:lnTo>
                  <a:lnTo>
                    <a:pt x="0" y="92405"/>
                  </a:lnTo>
                  <a:close/>
                </a:path>
              </a:pathLst>
            </a:custGeom>
            <a:solidFill>
              <a:srgbClr val="473599"/>
            </a:solidFill>
          </p:spPr>
          <p:txBody>
            <a:bodyPr wrap="square" lIns="0" tIns="0" rIns="0" bIns="0" rtlCol="0"/>
            <a:lstStyle/>
            <a:p>
              <a:endParaRPr/>
            </a:p>
          </p:txBody>
        </p:sp>
        <p:sp>
          <p:nvSpPr>
            <p:cNvPr id="41" name="object 17">
              <a:extLst>
                <a:ext uri="{FF2B5EF4-FFF2-40B4-BE49-F238E27FC236}">
                  <a16:creationId xmlns:a16="http://schemas.microsoft.com/office/drawing/2014/main" id="{A8DA4587-ED29-C445-9132-988A01B02EC0}"/>
                </a:ext>
              </a:extLst>
            </p:cNvPr>
            <p:cNvSpPr/>
            <p:nvPr/>
          </p:nvSpPr>
          <p:spPr>
            <a:xfrm>
              <a:off x="0" y="1210094"/>
              <a:ext cx="842644" cy="92710"/>
            </a:xfrm>
            <a:custGeom>
              <a:avLst/>
              <a:gdLst/>
              <a:ahLst/>
              <a:cxnLst/>
              <a:rect l="l" t="t" r="r" b="b"/>
              <a:pathLst>
                <a:path w="842644" h="92709">
                  <a:moveTo>
                    <a:pt x="0" y="92506"/>
                  </a:moveTo>
                  <a:lnTo>
                    <a:pt x="842175" y="92506"/>
                  </a:lnTo>
                  <a:lnTo>
                    <a:pt x="842175" y="0"/>
                  </a:lnTo>
                  <a:lnTo>
                    <a:pt x="0" y="0"/>
                  </a:lnTo>
                  <a:lnTo>
                    <a:pt x="0" y="92506"/>
                  </a:lnTo>
                  <a:close/>
                </a:path>
              </a:pathLst>
            </a:custGeom>
            <a:solidFill>
              <a:srgbClr val="5BC1E8"/>
            </a:solidFill>
          </p:spPr>
          <p:txBody>
            <a:bodyPr wrap="square" lIns="0" tIns="0" rIns="0" bIns="0" rtlCol="0"/>
            <a:lstStyle/>
            <a:p>
              <a:endParaRPr/>
            </a:p>
          </p:txBody>
        </p:sp>
      </p:grpSp>
      <p:sp>
        <p:nvSpPr>
          <p:cNvPr id="43" name="Text Placeholder 42">
            <a:extLst>
              <a:ext uri="{FF2B5EF4-FFF2-40B4-BE49-F238E27FC236}">
                <a16:creationId xmlns:a16="http://schemas.microsoft.com/office/drawing/2014/main" id="{BC380C10-5D64-8E49-99A2-ADE33483C59E}"/>
              </a:ext>
            </a:extLst>
          </p:cNvPr>
          <p:cNvSpPr>
            <a:spLocks noGrp="1"/>
          </p:cNvSpPr>
          <p:nvPr>
            <p:ph type="body" sz="quarter" idx="10"/>
          </p:nvPr>
        </p:nvSpPr>
        <p:spPr>
          <a:xfrm>
            <a:off x="1104900" y="2723385"/>
            <a:ext cx="10604500" cy="5261184"/>
          </a:xfrm>
          <a:prstGeom prst="rect">
            <a:avLst/>
          </a:prstGeom>
        </p:spPr>
        <p:txBody>
          <a:bodyPr/>
          <a:lstStyle>
            <a:lvl1pPr marL="285750" indent="-285750">
              <a:buFont typeface="Arial" panose="020B0604020202020204" pitchFamily="34" charset="0"/>
              <a:buChar char="•"/>
              <a:defRPr sz="3200"/>
            </a:lvl1pPr>
            <a:lvl2pPr marL="742950" indent="-285750">
              <a:buFont typeface="Arial" panose="020B0604020202020204" pitchFamily="34" charset="0"/>
              <a:buChar char="•"/>
              <a:defRPr sz="2400"/>
            </a:lvl2pPr>
            <a:lvl3pPr marL="1257300" indent="-342900">
              <a:buFont typeface="Arial" panose="020B0604020202020204" pitchFamily="34" charset="0"/>
              <a:buChar char="•"/>
              <a:defRPr sz="2000"/>
            </a:lvl3pPr>
          </a:lstStyle>
          <a:p>
            <a:pPr lvl="0"/>
            <a:r>
              <a:rPr lang="en-US" dirty="0"/>
              <a:t>Click to edit Master text styles</a:t>
            </a:r>
          </a:p>
          <a:p>
            <a:pPr lvl="1"/>
            <a:endParaRPr lang="en-US" dirty="0"/>
          </a:p>
          <a:p>
            <a:pPr lvl="2"/>
            <a:endParaRPr lang="en-US" dirty="0"/>
          </a:p>
        </p:txBody>
      </p:sp>
      <p:sp>
        <p:nvSpPr>
          <p:cNvPr id="46" name="Text Placeholder 42">
            <a:extLst>
              <a:ext uri="{FF2B5EF4-FFF2-40B4-BE49-F238E27FC236}">
                <a16:creationId xmlns:a16="http://schemas.microsoft.com/office/drawing/2014/main" id="{6A279657-0258-0C47-822D-D2665F4A9CA0}"/>
              </a:ext>
            </a:extLst>
          </p:cNvPr>
          <p:cNvSpPr>
            <a:spLocks noGrp="1"/>
          </p:cNvSpPr>
          <p:nvPr>
            <p:ph type="body" sz="quarter" idx="11"/>
          </p:nvPr>
        </p:nvSpPr>
        <p:spPr>
          <a:xfrm>
            <a:off x="12750800" y="5410200"/>
            <a:ext cx="2613022" cy="215444"/>
          </a:xfrm>
          <a:prstGeom prst="rect">
            <a:avLst/>
          </a:prstGeom>
        </p:spPr>
        <p:txBody>
          <a:bodyPr/>
          <a:lstStyle>
            <a:lvl1pPr>
              <a:defRPr sz="1400" b="0" i="1">
                <a:latin typeface="Arial" panose="020B0604020202020204" pitchFamily="34" charset="0"/>
                <a:ea typeface="Tabac Sans" panose="02000000000000000000" pitchFamily="2" charset="77"/>
                <a:cs typeface="Arial" panose="020B0604020202020204" pitchFamily="34" charset="0"/>
              </a:defRPr>
            </a:lvl1pPr>
          </a:lstStyle>
          <a:p>
            <a:pPr lvl="0"/>
            <a:r>
              <a:rPr lang="en-US" dirty="0"/>
              <a:t>Click to edit Master text styles</a:t>
            </a:r>
          </a:p>
        </p:txBody>
      </p:sp>
      <p:sp>
        <p:nvSpPr>
          <p:cNvPr id="30" name="object 9">
            <a:extLst>
              <a:ext uri="{FF2B5EF4-FFF2-40B4-BE49-F238E27FC236}">
                <a16:creationId xmlns:a16="http://schemas.microsoft.com/office/drawing/2014/main" id="{98DCA286-AA9A-DB4A-A30A-D7DCD1D63517}"/>
              </a:ext>
            </a:extLst>
          </p:cNvPr>
          <p:cNvSpPr/>
          <p:nvPr userDrawn="1"/>
        </p:nvSpPr>
        <p:spPr>
          <a:xfrm flipV="1">
            <a:off x="12750800" y="5179363"/>
            <a:ext cx="2613022" cy="45719"/>
          </a:xfrm>
          <a:custGeom>
            <a:avLst/>
            <a:gdLst/>
            <a:ahLst/>
            <a:cxnLst/>
            <a:rect l="l" t="t" r="r" b="b"/>
            <a:pathLst>
              <a:path w="791209">
                <a:moveTo>
                  <a:pt x="0" y="0"/>
                </a:moveTo>
                <a:lnTo>
                  <a:pt x="790841" y="0"/>
                </a:lnTo>
              </a:path>
            </a:pathLst>
          </a:custGeom>
          <a:ln w="6350">
            <a:solidFill>
              <a:srgbClr val="000000"/>
            </a:solidFill>
          </a:ln>
        </p:spPr>
        <p:txBody>
          <a:bodyPr wrap="square" lIns="0" tIns="0" rIns="0" bIns="0" rtlCol="0"/>
          <a:lstStyle/>
          <a:p>
            <a:endParaRPr/>
          </a:p>
        </p:txBody>
      </p:sp>
      <p:sp>
        <p:nvSpPr>
          <p:cNvPr id="48" name="object 26">
            <a:extLst>
              <a:ext uri="{FF2B5EF4-FFF2-40B4-BE49-F238E27FC236}">
                <a16:creationId xmlns:a16="http://schemas.microsoft.com/office/drawing/2014/main" id="{4489B650-D200-7345-8C73-43303A6E3607}"/>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Text Placeholder 35">
            <a:extLst>
              <a:ext uri="{FF2B5EF4-FFF2-40B4-BE49-F238E27FC236}">
                <a16:creationId xmlns:a16="http://schemas.microsoft.com/office/drawing/2014/main" id="{32963866-9AB8-AD8C-C80B-B4B350BBA9F4}"/>
              </a:ext>
            </a:extLst>
          </p:cNvPr>
          <p:cNvSpPr>
            <a:spLocks noGrp="1"/>
          </p:cNvSpPr>
          <p:nvPr>
            <p:ph type="body" sz="quarter" idx="13"/>
          </p:nvPr>
        </p:nvSpPr>
        <p:spPr>
          <a:xfrm>
            <a:off x="1067210" y="1389032"/>
            <a:ext cx="14079917" cy="738664"/>
          </a:xfrm>
          <a:prstGeom prst="rect">
            <a:avLst/>
          </a:prstGeom>
        </p:spPr>
        <p:txBody>
          <a:bodyPr/>
          <a:lstStyle>
            <a:lvl1pPr>
              <a:defRPr sz="4800" b="1" i="0">
                <a:latin typeface="Calibri" panose="020F0502020204030204" pitchFamily="34" charset="0"/>
                <a:ea typeface="Calibri" panose="020F0502020204030204" pitchFamily="34" charset="0"/>
                <a:cs typeface="Calibri" panose="020F0502020204030204" pitchFamily="34" charset="0"/>
              </a:defRPr>
            </a:lvl1pPr>
            <a:lvl2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2pPr>
            <a:lvl3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3pPr>
            <a:lvl4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4pPr>
            <a:lvl5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5pPr>
          </a:lstStyle>
          <a:p>
            <a:pPr lvl="0"/>
            <a:r>
              <a:rPr lang="en-US" dirty="0"/>
              <a:t>Click to edit Master text styles</a:t>
            </a:r>
          </a:p>
        </p:txBody>
      </p:sp>
    </p:spTree>
    <p:extLst>
      <p:ext uri="{BB962C8B-B14F-4D97-AF65-F5344CB8AC3E}">
        <p14:creationId xmlns:p14="http://schemas.microsoft.com/office/powerpoint/2010/main" val="1705510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A55F7E2E-CD31-7E48-B2CD-93BBAC15DB7C}"/>
              </a:ext>
            </a:extLst>
          </p:cNvPr>
          <p:cNvSpPr/>
          <p:nvPr userDrawn="1"/>
        </p:nvSpPr>
        <p:spPr>
          <a:xfrm>
            <a:off x="8725289" y="2731895"/>
            <a:ext cx="6443141" cy="4049903"/>
          </a:xfrm>
          <a:prstGeom prst="rect">
            <a:avLst/>
          </a:prstGeom>
          <a:blipFill>
            <a:blip r:embed="rId2" cstate="print"/>
            <a:stretch>
              <a:fillRect/>
            </a:stretch>
          </a:blipFill>
        </p:spPr>
        <p:txBody>
          <a:bodyPr wrap="square" lIns="0" tIns="0" rIns="0" bIns="0" rtlCol="0"/>
          <a:lstStyle/>
          <a:p>
            <a:endParaRPr/>
          </a:p>
        </p:txBody>
      </p:sp>
      <p:grpSp>
        <p:nvGrpSpPr>
          <p:cNvPr id="9" name="Group 8">
            <a:extLst>
              <a:ext uri="{FF2B5EF4-FFF2-40B4-BE49-F238E27FC236}">
                <a16:creationId xmlns:a16="http://schemas.microsoft.com/office/drawing/2014/main" id="{28EAC190-8AC7-0940-A5D2-C43281F87E99}"/>
              </a:ext>
            </a:extLst>
          </p:cNvPr>
          <p:cNvGrpSpPr/>
          <p:nvPr userDrawn="1"/>
        </p:nvGrpSpPr>
        <p:grpSpPr>
          <a:xfrm>
            <a:off x="10634129" y="355600"/>
            <a:ext cx="5622454" cy="947204"/>
            <a:chOff x="10634129" y="355600"/>
            <a:chExt cx="5622454" cy="947204"/>
          </a:xfrm>
        </p:grpSpPr>
        <p:sp>
          <p:nvSpPr>
            <p:cNvPr id="10" name="object 7">
              <a:extLst>
                <a:ext uri="{FF2B5EF4-FFF2-40B4-BE49-F238E27FC236}">
                  <a16:creationId xmlns:a16="http://schemas.microsoft.com/office/drawing/2014/main" id="{33548BE5-2CD8-1048-9487-CB8383A674DC}"/>
                </a:ext>
              </a:extLst>
            </p:cNvPr>
            <p:cNvSpPr/>
            <p:nvPr/>
          </p:nvSpPr>
          <p:spPr>
            <a:xfrm>
              <a:off x="12748755" y="355600"/>
              <a:ext cx="3507740" cy="93980"/>
            </a:xfrm>
            <a:custGeom>
              <a:avLst/>
              <a:gdLst/>
              <a:ahLst/>
              <a:cxnLst/>
              <a:rect l="l" t="t" r="r" b="b"/>
              <a:pathLst>
                <a:path w="3507740" h="93979">
                  <a:moveTo>
                    <a:pt x="0" y="93840"/>
                  </a:moveTo>
                  <a:lnTo>
                    <a:pt x="3507231" y="93840"/>
                  </a:lnTo>
                  <a:lnTo>
                    <a:pt x="3507231" y="0"/>
                  </a:lnTo>
                  <a:lnTo>
                    <a:pt x="0" y="0"/>
                  </a:lnTo>
                  <a:lnTo>
                    <a:pt x="0" y="93840"/>
                  </a:lnTo>
                  <a:close/>
                </a:path>
              </a:pathLst>
            </a:custGeom>
            <a:solidFill>
              <a:srgbClr val="F48C2D"/>
            </a:solidFill>
          </p:spPr>
          <p:txBody>
            <a:bodyPr wrap="square" lIns="0" tIns="0" rIns="0" bIns="0" rtlCol="0"/>
            <a:lstStyle/>
            <a:p>
              <a:endParaRPr/>
            </a:p>
          </p:txBody>
        </p:sp>
        <p:sp>
          <p:nvSpPr>
            <p:cNvPr id="11" name="object 8">
              <a:extLst>
                <a:ext uri="{FF2B5EF4-FFF2-40B4-BE49-F238E27FC236}">
                  <a16:creationId xmlns:a16="http://schemas.microsoft.com/office/drawing/2014/main" id="{94FEBA81-06C8-6E4F-A0FC-4E03DF302F43}"/>
                </a:ext>
              </a:extLst>
            </p:cNvPr>
            <p:cNvSpPr/>
            <p:nvPr/>
          </p:nvSpPr>
          <p:spPr>
            <a:xfrm>
              <a:off x="11691454" y="528472"/>
              <a:ext cx="4565015" cy="92710"/>
            </a:xfrm>
            <a:custGeom>
              <a:avLst/>
              <a:gdLst/>
              <a:ahLst/>
              <a:cxnLst/>
              <a:rect l="l" t="t" r="r" b="b"/>
              <a:pathLst>
                <a:path w="4565015" h="92709">
                  <a:moveTo>
                    <a:pt x="0" y="92405"/>
                  </a:moveTo>
                  <a:lnTo>
                    <a:pt x="4564545" y="92405"/>
                  </a:lnTo>
                  <a:lnTo>
                    <a:pt x="4564545" y="0"/>
                  </a:lnTo>
                  <a:lnTo>
                    <a:pt x="0" y="0"/>
                  </a:lnTo>
                  <a:lnTo>
                    <a:pt x="0" y="92405"/>
                  </a:lnTo>
                  <a:close/>
                </a:path>
              </a:pathLst>
            </a:custGeom>
            <a:solidFill>
              <a:srgbClr val="FFC62B"/>
            </a:solidFill>
          </p:spPr>
          <p:txBody>
            <a:bodyPr wrap="square" lIns="0" tIns="0" rIns="0" bIns="0" rtlCol="0"/>
            <a:lstStyle/>
            <a:p>
              <a:endParaRPr/>
            </a:p>
          </p:txBody>
        </p:sp>
        <p:sp>
          <p:nvSpPr>
            <p:cNvPr id="12" name="object 9">
              <a:extLst>
                <a:ext uri="{FF2B5EF4-FFF2-40B4-BE49-F238E27FC236}">
                  <a16:creationId xmlns:a16="http://schemas.microsoft.com/office/drawing/2014/main" id="{C175060F-1AE6-EA45-86E7-3DA22E0FD137}"/>
                </a:ext>
              </a:extLst>
            </p:cNvPr>
            <p:cNvSpPr/>
            <p:nvPr/>
          </p:nvSpPr>
          <p:spPr>
            <a:xfrm>
              <a:off x="13930870" y="700633"/>
              <a:ext cx="2325370" cy="92710"/>
            </a:xfrm>
            <a:custGeom>
              <a:avLst/>
              <a:gdLst/>
              <a:ahLst/>
              <a:cxnLst/>
              <a:rect l="l" t="t" r="r" b="b"/>
              <a:pathLst>
                <a:path w="2325369" h="92709">
                  <a:moveTo>
                    <a:pt x="0" y="92405"/>
                  </a:moveTo>
                  <a:lnTo>
                    <a:pt x="2325128" y="92405"/>
                  </a:lnTo>
                  <a:lnTo>
                    <a:pt x="2325128" y="0"/>
                  </a:lnTo>
                  <a:lnTo>
                    <a:pt x="0" y="0"/>
                  </a:lnTo>
                  <a:lnTo>
                    <a:pt x="0" y="92405"/>
                  </a:lnTo>
                  <a:close/>
                </a:path>
              </a:pathLst>
            </a:custGeom>
            <a:solidFill>
              <a:srgbClr val="00B7BC"/>
            </a:solidFill>
          </p:spPr>
          <p:txBody>
            <a:bodyPr wrap="square" lIns="0" tIns="0" rIns="0" bIns="0" rtlCol="0"/>
            <a:lstStyle/>
            <a:p>
              <a:endParaRPr/>
            </a:p>
          </p:txBody>
        </p:sp>
        <p:sp>
          <p:nvSpPr>
            <p:cNvPr id="13" name="object 10">
              <a:extLst>
                <a:ext uri="{FF2B5EF4-FFF2-40B4-BE49-F238E27FC236}">
                  <a16:creationId xmlns:a16="http://schemas.microsoft.com/office/drawing/2014/main" id="{F81190B9-09E2-0B46-89D3-5AC246A516D9}"/>
                </a:ext>
              </a:extLst>
            </p:cNvPr>
            <p:cNvSpPr/>
            <p:nvPr/>
          </p:nvSpPr>
          <p:spPr>
            <a:xfrm>
              <a:off x="10634129" y="872794"/>
              <a:ext cx="5622290" cy="92710"/>
            </a:xfrm>
            <a:custGeom>
              <a:avLst/>
              <a:gdLst/>
              <a:ahLst/>
              <a:cxnLst/>
              <a:rect l="l" t="t" r="r" b="b"/>
              <a:pathLst>
                <a:path w="5622290" h="92709">
                  <a:moveTo>
                    <a:pt x="0" y="92405"/>
                  </a:moveTo>
                  <a:lnTo>
                    <a:pt x="5621870" y="92405"/>
                  </a:lnTo>
                  <a:lnTo>
                    <a:pt x="5621870" y="0"/>
                  </a:lnTo>
                  <a:lnTo>
                    <a:pt x="0" y="0"/>
                  </a:lnTo>
                  <a:lnTo>
                    <a:pt x="0" y="92405"/>
                  </a:lnTo>
                  <a:close/>
                </a:path>
              </a:pathLst>
            </a:custGeom>
            <a:solidFill>
              <a:srgbClr val="473599"/>
            </a:solidFill>
          </p:spPr>
          <p:txBody>
            <a:bodyPr wrap="square" lIns="0" tIns="0" rIns="0" bIns="0" rtlCol="0"/>
            <a:lstStyle/>
            <a:p>
              <a:endParaRPr/>
            </a:p>
          </p:txBody>
        </p:sp>
        <p:sp>
          <p:nvSpPr>
            <p:cNvPr id="14" name="object 11">
              <a:extLst>
                <a:ext uri="{FF2B5EF4-FFF2-40B4-BE49-F238E27FC236}">
                  <a16:creationId xmlns:a16="http://schemas.microsoft.com/office/drawing/2014/main" id="{E7768655-680F-4142-9316-3AFF2ACCD594}"/>
                </a:ext>
              </a:extLst>
            </p:cNvPr>
            <p:cNvSpPr/>
            <p:nvPr/>
          </p:nvSpPr>
          <p:spPr>
            <a:xfrm>
              <a:off x="14863393" y="1210094"/>
              <a:ext cx="1393190" cy="92710"/>
            </a:xfrm>
            <a:custGeom>
              <a:avLst/>
              <a:gdLst/>
              <a:ahLst/>
              <a:cxnLst/>
              <a:rect l="l" t="t" r="r" b="b"/>
              <a:pathLst>
                <a:path w="1393190" h="92709">
                  <a:moveTo>
                    <a:pt x="0" y="92506"/>
                  </a:moveTo>
                  <a:lnTo>
                    <a:pt x="1392605" y="92506"/>
                  </a:lnTo>
                  <a:lnTo>
                    <a:pt x="1392605" y="0"/>
                  </a:lnTo>
                  <a:lnTo>
                    <a:pt x="0" y="0"/>
                  </a:lnTo>
                  <a:lnTo>
                    <a:pt x="0" y="92506"/>
                  </a:lnTo>
                  <a:close/>
                </a:path>
              </a:pathLst>
            </a:custGeom>
            <a:solidFill>
              <a:srgbClr val="5BC1E8"/>
            </a:solidFill>
          </p:spPr>
          <p:txBody>
            <a:bodyPr wrap="square" lIns="0" tIns="0" rIns="0" bIns="0" rtlCol="0"/>
            <a:lstStyle/>
            <a:p>
              <a:endParaRPr/>
            </a:p>
          </p:txBody>
        </p:sp>
      </p:grpSp>
      <p:sp>
        <p:nvSpPr>
          <p:cNvPr id="15" name="Text Placeholder 42">
            <a:extLst>
              <a:ext uri="{FF2B5EF4-FFF2-40B4-BE49-F238E27FC236}">
                <a16:creationId xmlns:a16="http://schemas.microsoft.com/office/drawing/2014/main" id="{0C2C05EC-4A65-1E41-800A-F231FF45DDF8}"/>
              </a:ext>
            </a:extLst>
          </p:cNvPr>
          <p:cNvSpPr>
            <a:spLocks noGrp="1"/>
          </p:cNvSpPr>
          <p:nvPr>
            <p:ph type="body" sz="quarter" idx="11"/>
          </p:nvPr>
        </p:nvSpPr>
        <p:spPr>
          <a:xfrm>
            <a:off x="1104900" y="2731895"/>
            <a:ext cx="7023100" cy="1231106"/>
          </a:xfrm>
          <a:prstGeom prst="rect">
            <a:avLst/>
          </a:prstGeom>
        </p:spPr>
        <p:txBody>
          <a:bodyPr/>
          <a:lstStyle>
            <a:lvl1pPr marL="285750" indent="-285750">
              <a:buFont typeface="Arial" panose="020B0604020202020204" pitchFamily="34" charset="0"/>
              <a:buChar char="•"/>
              <a:defRPr sz="3200"/>
            </a:lvl1pPr>
            <a:lvl2pPr marL="914400" indent="-457200">
              <a:buFont typeface="Arial" panose="020B0604020202020204" pitchFamily="34" charset="0"/>
              <a:buChar char="•"/>
              <a:defRPr sz="2800"/>
            </a:lvl2pPr>
            <a:lvl3pPr marL="1200150" indent="-285750">
              <a:buFont typeface="Arial" panose="020B0604020202020204" pitchFamily="34" charset="0"/>
              <a:buChar char="•"/>
              <a:defRPr sz="2000"/>
            </a:lvl3pPr>
          </a:lstStyle>
          <a:p>
            <a:pPr lvl="0"/>
            <a:r>
              <a:rPr lang="en-US" dirty="0"/>
              <a:t>Click to edit Master text styles</a:t>
            </a:r>
          </a:p>
          <a:p>
            <a:pPr lvl="1"/>
            <a:endParaRPr lang="en-US" dirty="0"/>
          </a:p>
          <a:p>
            <a:pPr lvl="2"/>
            <a:endParaRPr lang="en-US" dirty="0"/>
          </a:p>
        </p:txBody>
      </p:sp>
      <p:sp>
        <p:nvSpPr>
          <p:cNvPr id="17" name="Text Placeholder 42">
            <a:extLst>
              <a:ext uri="{FF2B5EF4-FFF2-40B4-BE49-F238E27FC236}">
                <a16:creationId xmlns:a16="http://schemas.microsoft.com/office/drawing/2014/main" id="{E3A4BCC4-1DBE-3D44-B81B-6794102912DE}"/>
              </a:ext>
            </a:extLst>
          </p:cNvPr>
          <p:cNvSpPr>
            <a:spLocks noGrp="1"/>
          </p:cNvSpPr>
          <p:nvPr>
            <p:ph type="body" sz="quarter" idx="12"/>
          </p:nvPr>
        </p:nvSpPr>
        <p:spPr>
          <a:xfrm>
            <a:off x="8752026" y="6919976"/>
            <a:ext cx="2613022" cy="215444"/>
          </a:xfrm>
          <a:prstGeom prst="rect">
            <a:avLst/>
          </a:prstGeom>
        </p:spPr>
        <p:txBody>
          <a:bodyPr/>
          <a:lstStyle>
            <a:lvl1pPr>
              <a:defRPr sz="1400" b="0" i="1">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Click to edit Master text styles</a:t>
            </a:r>
          </a:p>
        </p:txBody>
      </p:sp>
      <p:sp>
        <p:nvSpPr>
          <p:cNvPr id="18" name="object 4">
            <a:extLst>
              <a:ext uri="{FF2B5EF4-FFF2-40B4-BE49-F238E27FC236}">
                <a16:creationId xmlns:a16="http://schemas.microsoft.com/office/drawing/2014/main" id="{C2BA1000-745A-AE49-964E-DC9A8843CF81}"/>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19" name="object 22">
            <a:extLst>
              <a:ext uri="{FF2B5EF4-FFF2-40B4-BE49-F238E27FC236}">
                <a16:creationId xmlns:a16="http://schemas.microsoft.com/office/drawing/2014/main" id="{C0116D1E-C572-594B-988C-3250EF4976D2}"/>
              </a:ext>
            </a:extLst>
          </p:cNvPr>
          <p:cNvSpPr txBox="1">
            <a:spLocks noGrp="1"/>
          </p:cNvSpPr>
          <p:nvPr>
            <p:ph type="sldNum" sz="quarter" idx="4294967295"/>
          </p:nvPr>
        </p:nvSpPr>
        <p:spPr>
          <a:xfrm>
            <a:off x="15568234" y="8376487"/>
            <a:ext cx="1094157"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dirty="0"/>
              <a:t>05</a:t>
            </a:r>
          </a:p>
        </p:txBody>
      </p:sp>
      <p:pic>
        <p:nvPicPr>
          <p:cNvPr id="21" name="Picture 20">
            <a:extLst>
              <a:ext uri="{FF2B5EF4-FFF2-40B4-BE49-F238E27FC236}">
                <a16:creationId xmlns:a16="http://schemas.microsoft.com/office/drawing/2014/main" id="{65133F5A-0F2F-7143-907E-F4503331AD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23" name="object 26">
            <a:extLst>
              <a:ext uri="{FF2B5EF4-FFF2-40B4-BE49-F238E27FC236}">
                <a16:creationId xmlns:a16="http://schemas.microsoft.com/office/drawing/2014/main" id="{85F8DAA3-33A1-F148-9B63-B42F4D4932AC}"/>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Text Placeholder 35">
            <a:extLst>
              <a:ext uri="{FF2B5EF4-FFF2-40B4-BE49-F238E27FC236}">
                <a16:creationId xmlns:a16="http://schemas.microsoft.com/office/drawing/2014/main" id="{97B6A042-8AC1-2A63-371B-67A7B7F8D1FE}"/>
              </a:ext>
            </a:extLst>
          </p:cNvPr>
          <p:cNvSpPr>
            <a:spLocks noGrp="1"/>
          </p:cNvSpPr>
          <p:nvPr>
            <p:ph type="body" sz="quarter" idx="13"/>
          </p:nvPr>
        </p:nvSpPr>
        <p:spPr>
          <a:xfrm>
            <a:off x="1067210" y="1389032"/>
            <a:ext cx="14079917" cy="738664"/>
          </a:xfrm>
          <a:prstGeom prst="rect">
            <a:avLst/>
          </a:prstGeom>
        </p:spPr>
        <p:txBody>
          <a:bodyPr/>
          <a:lstStyle>
            <a:lvl1pPr>
              <a:defRPr sz="4800" b="1" i="0">
                <a:latin typeface="Calibri" panose="020F0502020204030204" pitchFamily="34" charset="0"/>
                <a:ea typeface="Calibri" panose="020F0502020204030204" pitchFamily="34" charset="0"/>
                <a:cs typeface="Calibri" panose="020F0502020204030204" pitchFamily="34" charset="0"/>
              </a:defRPr>
            </a:lvl1pPr>
            <a:lvl2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2pPr>
            <a:lvl3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3pPr>
            <a:lvl4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4pPr>
            <a:lvl5pPr>
              <a:defRPr sz="2000" b="1" i="0">
                <a:latin typeface="Tabac G3 SemiBold" panose="02000000000000000000" pitchFamily="2" charset="77"/>
                <a:ea typeface="Tabac G3 SemiBold" panose="02000000000000000000" pitchFamily="2" charset="77"/>
                <a:cs typeface="Tabac G3 SemiBold" panose="02000000000000000000" pitchFamily="2" charset="77"/>
              </a:defRPr>
            </a:lvl5pPr>
          </a:lstStyle>
          <a:p>
            <a:pPr lvl="0"/>
            <a:r>
              <a:rPr lang="en-US" dirty="0"/>
              <a:t>Click to edit Master text styles</a:t>
            </a:r>
          </a:p>
        </p:txBody>
      </p:sp>
    </p:spTree>
    <p:extLst>
      <p:ext uri="{BB962C8B-B14F-4D97-AF65-F5344CB8AC3E}">
        <p14:creationId xmlns:p14="http://schemas.microsoft.com/office/powerpoint/2010/main" val="2787601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41B43167-BB50-4C46-A1F6-83E3F8365901}"/>
              </a:ext>
            </a:extLst>
          </p:cNvPr>
          <p:cNvSpPr/>
          <p:nvPr userDrawn="1"/>
        </p:nvSpPr>
        <p:spPr>
          <a:xfrm>
            <a:off x="0" y="8021"/>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473599"/>
          </a:solidFill>
        </p:spPr>
        <p:txBody>
          <a:bodyPr wrap="square" lIns="0" tIns="0" rIns="0" bIns="0" rtlCol="0"/>
          <a:lstStyle/>
          <a:p>
            <a:endParaRPr sz="2000"/>
          </a:p>
        </p:txBody>
      </p:sp>
      <p:sp>
        <p:nvSpPr>
          <p:cNvPr id="4" name="object 3">
            <a:extLst>
              <a:ext uri="{FF2B5EF4-FFF2-40B4-BE49-F238E27FC236}">
                <a16:creationId xmlns:a16="http://schemas.microsoft.com/office/drawing/2014/main" id="{EE040245-9356-ED40-AF6E-15C8C599A8E8}"/>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spc="-45" dirty="0"/>
              <a:t>Section</a:t>
            </a:r>
            <a:r>
              <a:rPr lang="en-US" spc="-45" dirty="0"/>
              <a:t> </a:t>
            </a:r>
            <a:r>
              <a:rPr spc="-60" dirty="0"/>
              <a:t>Headline</a:t>
            </a:r>
            <a:r>
              <a:rPr lang="en-US" spc="-60" dirty="0"/>
              <a:t> </a:t>
            </a:r>
            <a:r>
              <a:rPr spc="-55" dirty="0"/>
              <a:t>Shown </a:t>
            </a:r>
            <a:r>
              <a:rPr spc="-160" dirty="0"/>
              <a:t>For</a:t>
            </a:r>
            <a:r>
              <a:rPr lang="en-US" spc="-160" dirty="0"/>
              <a:t> </a:t>
            </a:r>
            <a:r>
              <a:rPr spc="-95" dirty="0"/>
              <a:t>Referenc</a:t>
            </a:r>
            <a:r>
              <a:rPr lang="en-US" spc="-95" dirty="0"/>
              <a:t>e</a:t>
            </a:r>
            <a:endParaRPr spc="-95" dirty="0"/>
          </a:p>
        </p:txBody>
      </p:sp>
      <p:sp>
        <p:nvSpPr>
          <p:cNvPr id="6" name="object 4">
            <a:extLst>
              <a:ext uri="{FF2B5EF4-FFF2-40B4-BE49-F238E27FC236}">
                <a16:creationId xmlns:a16="http://schemas.microsoft.com/office/drawing/2014/main" id="{C12F22A4-C7A0-2A42-932C-06190898673B}"/>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E529C6E-B64A-3249-B265-791EE8B62125}"/>
              </a:ext>
            </a:extLst>
          </p:cNvPr>
          <p:cNvSpPr txBox="1">
            <a:spLocks noGrp="1"/>
          </p:cNvSpPr>
          <p:nvPr>
            <p:ph type="sldNum" sz="quarter" idx="4294967295"/>
          </p:nvPr>
        </p:nvSpPr>
        <p:spPr>
          <a:xfrm>
            <a:off x="15568234" y="8376487"/>
            <a:ext cx="1398965"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06</a:t>
            </a:r>
            <a:endParaRPr lang="en-US" spc="5" dirty="0"/>
          </a:p>
        </p:txBody>
      </p:sp>
      <p:pic>
        <p:nvPicPr>
          <p:cNvPr id="9" name="Picture 8">
            <a:extLst>
              <a:ext uri="{FF2B5EF4-FFF2-40B4-BE49-F238E27FC236}">
                <a16:creationId xmlns:a16="http://schemas.microsoft.com/office/drawing/2014/main" id="{E6A8CF91-9905-3144-B119-C94303FC5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14" name="Text Placeholder 41">
            <a:extLst>
              <a:ext uri="{FF2B5EF4-FFF2-40B4-BE49-F238E27FC236}">
                <a16:creationId xmlns:a16="http://schemas.microsoft.com/office/drawing/2014/main" id="{7268A3BE-C4A1-4B47-8DC4-C475CCF782A9}"/>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
        <p:nvSpPr>
          <p:cNvPr id="15" name="object 26">
            <a:extLst>
              <a:ext uri="{FF2B5EF4-FFF2-40B4-BE49-F238E27FC236}">
                <a16:creationId xmlns:a16="http://schemas.microsoft.com/office/drawing/2014/main" id="{2B73D580-1D1C-FB45-98C2-65C8A4EB193F}"/>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7975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C964C867-A74E-8447-8E3A-A56C7DBE1FEF}"/>
              </a:ext>
            </a:extLst>
          </p:cNvPr>
          <p:cNvSpPr/>
          <p:nvPr userDrawn="1"/>
        </p:nvSpPr>
        <p:spPr>
          <a:xfrm>
            <a:off x="0" y="0"/>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F48C2D"/>
          </a:solidFill>
        </p:spPr>
        <p:txBody>
          <a:bodyPr wrap="square" lIns="0" tIns="0" rIns="0" bIns="0" rtlCol="0"/>
          <a:lstStyle/>
          <a:p>
            <a:endParaRPr/>
          </a:p>
        </p:txBody>
      </p:sp>
      <p:sp>
        <p:nvSpPr>
          <p:cNvPr id="6" name="object 4">
            <a:extLst>
              <a:ext uri="{FF2B5EF4-FFF2-40B4-BE49-F238E27FC236}">
                <a16:creationId xmlns:a16="http://schemas.microsoft.com/office/drawing/2014/main" id="{C12F22A4-C7A0-2A42-932C-06190898673B}"/>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E529C6E-B64A-3249-B265-791EE8B62125}"/>
              </a:ext>
            </a:extLst>
          </p:cNvPr>
          <p:cNvSpPr txBox="1">
            <a:spLocks noGrp="1"/>
          </p:cNvSpPr>
          <p:nvPr>
            <p:ph type="sldNum" sz="quarter" idx="4294967295"/>
          </p:nvPr>
        </p:nvSpPr>
        <p:spPr>
          <a:xfrm>
            <a:off x="15568234" y="8376487"/>
            <a:ext cx="2008563"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07</a:t>
            </a:r>
            <a:endParaRPr lang="en-US" spc="5" dirty="0"/>
          </a:p>
        </p:txBody>
      </p:sp>
      <p:pic>
        <p:nvPicPr>
          <p:cNvPr id="9" name="Picture 8">
            <a:extLst>
              <a:ext uri="{FF2B5EF4-FFF2-40B4-BE49-F238E27FC236}">
                <a16:creationId xmlns:a16="http://schemas.microsoft.com/office/drawing/2014/main" id="{E6A8CF91-9905-3144-B119-C94303FC5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12" name="object 26">
            <a:extLst>
              <a:ext uri="{FF2B5EF4-FFF2-40B4-BE49-F238E27FC236}">
                <a16:creationId xmlns:a16="http://schemas.microsoft.com/office/drawing/2014/main" id="{61D66CE1-5B66-104D-B290-B3F1EA940DAE}"/>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object 3">
            <a:extLst>
              <a:ext uri="{FF2B5EF4-FFF2-40B4-BE49-F238E27FC236}">
                <a16:creationId xmlns:a16="http://schemas.microsoft.com/office/drawing/2014/main" id="{6AC971AA-45BA-EF56-6C84-6144317E3AE3}"/>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spc="-45" dirty="0"/>
              <a:t>Section</a:t>
            </a:r>
            <a:r>
              <a:rPr lang="en-US" spc="-45" dirty="0"/>
              <a:t> </a:t>
            </a:r>
            <a:r>
              <a:rPr spc="-60" dirty="0"/>
              <a:t>Headline</a:t>
            </a:r>
            <a:r>
              <a:rPr lang="en-US" spc="-60" dirty="0"/>
              <a:t> </a:t>
            </a:r>
            <a:r>
              <a:rPr spc="-55" dirty="0"/>
              <a:t>Shown </a:t>
            </a:r>
            <a:r>
              <a:rPr spc="-160" dirty="0"/>
              <a:t>For</a:t>
            </a:r>
            <a:r>
              <a:rPr lang="en-US" spc="-160" dirty="0"/>
              <a:t> </a:t>
            </a:r>
            <a:r>
              <a:rPr spc="-95" dirty="0"/>
              <a:t>Referenc</a:t>
            </a:r>
            <a:r>
              <a:rPr lang="en-US" spc="-95" dirty="0"/>
              <a:t>e</a:t>
            </a:r>
            <a:endParaRPr spc="-95" dirty="0"/>
          </a:p>
        </p:txBody>
      </p:sp>
      <p:sp>
        <p:nvSpPr>
          <p:cNvPr id="3" name="Text Placeholder 41">
            <a:extLst>
              <a:ext uri="{FF2B5EF4-FFF2-40B4-BE49-F238E27FC236}">
                <a16:creationId xmlns:a16="http://schemas.microsoft.com/office/drawing/2014/main" id="{7453E8D3-C317-B286-B168-5DC5518DA396}"/>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Tree>
    <p:extLst>
      <p:ext uri="{BB962C8B-B14F-4D97-AF65-F5344CB8AC3E}">
        <p14:creationId xmlns:p14="http://schemas.microsoft.com/office/powerpoint/2010/main" val="910991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4A9BDC2C-9F55-FD40-A7DE-D92E037D4094}"/>
              </a:ext>
            </a:extLst>
          </p:cNvPr>
          <p:cNvSpPr/>
          <p:nvPr userDrawn="1"/>
        </p:nvSpPr>
        <p:spPr>
          <a:xfrm>
            <a:off x="0" y="-6959"/>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FFC62B"/>
          </a:solidFill>
        </p:spPr>
        <p:txBody>
          <a:bodyPr wrap="square" lIns="0" tIns="0" rIns="0" bIns="0" rtlCol="0"/>
          <a:lstStyle/>
          <a:p>
            <a:endParaRPr dirty="0"/>
          </a:p>
        </p:txBody>
      </p:sp>
      <p:sp>
        <p:nvSpPr>
          <p:cNvPr id="6" name="object 4">
            <a:extLst>
              <a:ext uri="{FF2B5EF4-FFF2-40B4-BE49-F238E27FC236}">
                <a16:creationId xmlns:a16="http://schemas.microsoft.com/office/drawing/2014/main" id="{C12F22A4-C7A0-2A42-932C-06190898673B}"/>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E529C6E-B64A-3249-B265-791EE8B62125}"/>
              </a:ext>
            </a:extLst>
          </p:cNvPr>
          <p:cNvSpPr txBox="1">
            <a:spLocks noGrp="1"/>
          </p:cNvSpPr>
          <p:nvPr>
            <p:ph type="sldNum" sz="quarter" idx="4294967295"/>
          </p:nvPr>
        </p:nvSpPr>
        <p:spPr>
          <a:xfrm>
            <a:off x="15568234" y="8376487"/>
            <a:ext cx="865561"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dirty="0"/>
              <a:t>08</a:t>
            </a:r>
          </a:p>
        </p:txBody>
      </p:sp>
      <p:pic>
        <p:nvPicPr>
          <p:cNvPr id="9" name="Picture 8">
            <a:extLst>
              <a:ext uri="{FF2B5EF4-FFF2-40B4-BE49-F238E27FC236}">
                <a16:creationId xmlns:a16="http://schemas.microsoft.com/office/drawing/2014/main" id="{E6A8CF91-9905-3144-B119-C94303FC5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12" name="object 26">
            <a:extLst>
              <a:ext uri="{FF2B5EF4-FFF2-40B4-BE49-F238E27FC236}">
                <a16:creationId xmlns:a16="http://schemas.microsoft.com/office/drawing/2014/main" id="{94458007-EA54-0D41-907C-9B8CA7DC4971}"/>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object 3">
            <a:extLst>
              <a:ext uri="{FF2B5EF4-FFF2-40B4-BE49-F238E27FC236}">
                <a16:creationId xmlns:a16="http://schemas.microsoft.com/office/drawing/2014/main" id="{D5465D79-24A1-74A6-D741-DF200D84A4DE}"/>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spc="-45" dirty="0"/>
              <a:t>Section</a:t>
            </a:r>
            <a:r>
              <a:rPr lang="en-US" spc="-45" dirty="0"/>
              <a:t> </a:t>
            </a:r>
            <a:r>
              <a:rPr spc="-60" dirty="0"/>
              <a:t>Headline</a:t>
            </a:r>
            <a:r>
              <a:rPr lang="en-US" spc="-60" dirty="0"/>
              <a:t> </a:t>
            </a:r>
            <a:r>
              <a:rPr spc="-55" dirty="0"/>
              <a:t>Shown </a:t>
            </a:r>
            <a:r>
              <a:rPr spc="-160" dirty="0"/>
              <a:t>For</a:t>
            </a:r>
            <a:r>
              <a:rPr lang="en-US" spc="-160" dirty="0"/>
              <a:t> </a:t>
            </a:r>
            <a:r>
              <a:rPr spc="-95" dirty="0"/>
              <a:t>Referenc</a:t>
            </a:r>
            <a:r>
              <a:rPr lang="en-US" spc="-95" dirty="0"/>
              <a:t>e</a:t>
            </a:r>
            <a:endParaRPr spc="-95" dirty="0"/>
          </a:p>
        </p:txBody>
      </p:sp>
      <p:sp>
        <p:nvSpPr>
          <p:cNvPr id="3" name="Text Placeholder 41">
            <a:extLst>
              <a:ext uri="{FF2B5EF4-FFF2-40B4-BE49-F238E27FC236}">
                <a16:creationId xmlns:a16="http://schemas.microsoft.com/office/drawing/2014/main" id="{E71506B3-B627-59E2-1C4D-F9D21B05EB16}"/>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Tree>
    <p:extLst>
      <p:ext uri="{BB962C8B-B14F-4D97-AF65-F5344CB8AC3E}">
        <p14:creationId xmlns:p14="http://schemas.microsoft.com/office/powerpoint/2010/main" val="27864505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8C5ECCB8-D770-154A-A803-2E2D53DFA74C}"/>
              </a:ext>
            </a:extLst>
          </p:cNvPr>
          <p:cNvSpPr/>
          <p:nvPr userDrawn="1"/>
        </p:nvSpPr>
        <p:spPr>
          <a:xfrm>
            <a:off x="0" y="0"/>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00B7BC"/>
          </a:solidFill>
        </p:spPr>
        <p:txBody>
          <a:bodyPr wrap="square" lIns="0" tIns="0" rIns="0" bIns="0" rtlCol="0"/>
          <a:lstStyle/>
          <a:p>
            <a:endParaRPr/>
          </a:p>
        </p:txBody>
      </p:sp>
      <p:sp>
        <p:nvSpPr>
          <p:cNvPr id="6" name="object 4">
            <a:extLst>
              <a:ext uri="{FF2B5EF4-FFF2-40B4-BE49-F238E27FC236}">
                <a16:creationId xmlns:a16="http://schemas.microsoft.com/office/drawing/2014/main" id="{C12F22A4-C7A0-2A42-932C-06190898673B}"/>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E529C6E-B64A-3249-B265-791EE8B62125}"/>
              </a:ext>
            </a:extLst>
          </p:cNvPr>
          <p:cNvSpPr txBox="1">
            <a:spLocks noGrp="1"/>
          </p:cNvSpPr>
          <p:nvPr>
            <p:ph type="sldNum" sz="quarter" idx="4294967295"/>
          </p:nvPr>
        </p:nvSpPr>
        <p:spPr>
          <a:xfrm>
            <a:off x="15568234" y="8376486"/>
            <a:ext cx="789352"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09</a:t>
            </a:r>
            <a:endParaRPr lang="en-US" spc="5" dirty="0"/>
          </a:p>
        </p:txBody>
      </p:sp>
      <p:pic>
        <p:nvPicPr>
          <p:cNvPr id="9" name="Picture 8">
            <a:extLst>
              <a:ext uri="{FF2B5EF4-FFF2-40B4-BE49-F238E27FC236}">
                <a16:creationId xmlns:a16="http://schemas.microsoft.com/office/drawing/2014/main" id="{E6A8CF91-9905-3144-B119-C94303FC5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12" name="object 26">
            <a:extLst>
              <a:ext uri="{FF2B5EF4-FFF2-40B4-BE49-F238E27FC236}">
                <a16:creationId xmlns:a16="http://schemas.microsoft.com/office/drawing/2014/main" id="{DF86FFB4-7D5C-1940-AAD3-2BFEFF0C94F5}"/>
              </a:ext>
            </a:extLst>
          </p:cNvPr>
          <p:cNvSpPr txBox="1"/>
          <p:nvPr userDrawn="1"/>
        </p:nvSpPr>
        <p:spPr>
          <a:xfrm>
            <a:off x="13829727" y="8376487"/>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sp>
        <p:nvSpPr>
          <p:cNvPr id="2" name="object 3">
            <a:extLst>
              <a:ext uri="{FF2B5EF4-FFF2-40B4-BE49-F238E27FC236}">
                <a16:creationId xmlns:a16="http://schemas.microsoft.com/office/drawing/2014/main" id="{8DFAEB2F-E4BE-5885-9035-4D064567142D}"/>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spc="-45" dirty="0"/>
              <a:t>Section</a:t>
            </a:r>
            <a:r>
              <a:rPr lang="en-US" spc="-45" dirty="0"/>
              <a:t> </a:t>
            </a:r>
            <a:r>
              <a:rPr spc="-60" dirty="0"/>
              <a:t>Headline</a:t>
            </a:r>
            <a:r>
              <a:rPr lang="en-US" spc="-60" dirty="0"/>
              <a:t> </a:t>
            </a:r>
            <a:r>
              <a:rPr spc="-55" dirty="0"/>
              <a:t>Shown </a:t>
            </a:r>
            <a:r>
              <a:rPr spc="-160" dirty="0"/>
              <a:t>For</a:t>
            </a:r>
            <a:r>
              <a:rPr lang="en-US" spc="-160" dirty="0"/>
              <a:t> </a:t>
            </a:r>
            <a:r>
              <a:rPr spc="-95" dirty="0"/>
              <a:t>Referenc</a:t>
            </a:r>
            <a:r>
              <a:rPr lang="en-US" spc="-95" dirty="0"/>
              <a:t>e</a:t>
            </a:r>
            <a:endParaRPr spc="-95" dirty="0"/>
          </a:p>
        </p:txBody>
      </p:sp>
      <p:sp>
        <p:nvSpPr>
          <p:cNvPr id="3" name="Text Placeholder 41">
            <a:extLst>
              <a:ext uri="{FF2B5EF4-FFF2-40B4-BE49-F238E27FC236}">
                <a16:creationId xmlns:a16="http://schemas.microsoft.com/office/drawing/2014/main" id="{E95AEA1F-2B6C-F262-EB81-B0E45A546B2B}"/>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Tree>
    <p:extLst>
      <p:ext uri="{BB962C8B-B14F-4D97-AF65-F5344CB8AC3E}">
        <p14:creationId xmlns:p14="http://schemas.microsoft.com/office/powerpoint/2010/main" val="12336565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object 2">
            <a:extLst>
              <a:ext uri="{FF2B5EF4-FFF2-40B4-BE49-F238E27FC236}">
                <a16:creationId xmlns:a16="http://schemas.microsoft.com/office/drawing/2014/main" id="{87F35CDC-2D0F-6844-BB41-7CD00B887DCC}"/>
              </a:ext>
            </a:extLst>
          </p:cNvPr>
          <p:cNvSpPr/>
          <p:nvPr userDrawn="1"/>
        </p:nvSpPr>
        <p:spPr>
          <a:xfrm>
            <a:off x="0" y="0"/>
            <a:ext cx="16256000" cy="7823200"/>
          </a:xfrm>
          <a:custGeom>
            <a:avLst/>
            <a:gdLst/>
            <a:ahLst/>
            <a:cxnLst/>
            <a:rect l="l" t="t" r="r" b="b"/>
            <a:pathLst>
              <a:path w="16256000" h="7823200">
                <a:moveTo>
                  <a:pt x="0" y="7823200"/>
                </a:moveTo>
                <a:lnTo>
                  <a:pt x="16256000" y="7823200"/>
                </a:lnTo>
                <a:lnTo>
                  <a:pt x="16256000" y="0"/>
                </a:lnTo>
                <a:lnTo>
                  <a:pt x="0" y="0"/>
                </a:lnTo>
                <a:lnTo>
                  <a:pt x="0" y="7823200"/>
                </a:lnTo>
                <a:close/>
              </a:path>
            </a:pathLst>
          </a:custGeom>
          <a:solidFill>
            <a:srgbClr val="5BC1E8"/>
          </a:solidFill>
        </p:spPr>
        <p:txBody>
          <a:bodyPr wrap="square" lIns="0" tIns="0" rIns="0" bIns="0" rtlCol="0"/>
          <a:lstStyle/>
          <a:p>
            <a:endParaRPr/>
          </a:p>
        </p:txBody>
      </p:sp>
      <p:sp>
        <p:nvSpPr>
          <p:cNvPr id="6" name="object 4">
            <a:extLst>
              <a:ext uri="{FF2B5EF4-FFF2-40B4-BE49-F238E27FC236}">
                <a16:creationId xmlns:a16="http://schemas.microsoft.com/office/drawing/2014/main" id="{C12F22A4-C7A0-2A42-932C-06190898673B}"/>
              </a:ext>
            </a:extLst>
          </p:cNvPr>
          <p:cNvSpPr/>
          <p:nvPr userDrawn="1"/>
        </p:nvSpPr>
        <p:spPr>
          <a:xfrm>
            <a:off x="15363825" y="8296888"/>
            <a:ext cx="0" cy="383540"/>
          </a:xfrm>
          <a:custGeom>
            <a:avLst/>
            <a:gdLst/>
            <a:ahLst/>
            <a:cxnLst/>
            <a:rect l="l" t="t" r="r" b="b"/>
            <a:pathLst>
              <a:path h="383540">
                <a:moveTo>
                  <a:pt x="0" y="0"/>
                </a:moveTo>
                <a:lnTo>
                  <a:pt x="0" y="383146"/>
                </a:lnTo>
              </a:path>
            </a:pathLst>
          </a:custGeom>
          <a:ln w="6350">
            <a:solidFill>
              <a:srgbClr val="000000"/>
            </a:solidFill>
          </a:ln>
        </p:spPr>
        <p:txBody>
          <a:bodyPr wrap="square" lIns="0" tIns="0" rIns="0" bIns="0" rtlCol="0"/>
          <a:lstStyle/>
          <a:p>
            <a:endParaRPr/>
          </a:p>
        </p:txBody>
      </p:sp>
      <p:sp>
        <p:nvSpPr>
          <p:cNvPr id="7" name="object 22">
            <a:extLst>
              <a:ext uri="{FF2B5EF4-FFF2-40B4-BE49-F238E27FC236}">
                <a16:creationId xmlns:a16="http://schemas.microsoft.com/office/drawing/2014/main" id="{3E529C6E-B64A-3249-B265-791EE8B62125}"/>
              </a:ext>
            </a:extLst>
          </p:cNvPr>
          <p:cNvSpPr txBox="1">
            <a:spLocks noGrp="1"/>
          </p:cNvSpPr>
          <p:nvPr>
            <p:ph type="sldNum" sz="quarter" idx="4294967295"/>
          </p:nvPr>
        </p:nvSpPr>
        <p:spPr>
          <a:xfrm>
            <a:off x="15568235" y="8376487"/>
            <a:ext cx="256540" cy="215444"/>
          </a:xfrm>
          <a:prstGeom prst="rect">
            <a:avLst/>
          </a:prstGeom>
        </p:spPr>
        <p:txBody>
          <a:bodyPr vert="horz" wrap="square" lIns="0" tIns="7620" rIns="0" bIns="0" rtlCol="0">
            <a:spAutoFit/>
          </a:bodyPr>
          <a:lstStyle>
            <a:lvl1pPr>
              <a:defRPr>
                <a:latin typeface="Arial" panose="020B0604020202020204" pitchFamily="34" charset="0"/>
                <a:cs typeface="Arial" panose="020B0604020202020204" pitchFamily="34" charset="0"/>
              </a:defRPr>
            </a:lvl1pPr>
          </a:lstStyle>
          <a:p>
            <a:pPr marL="25400">
              <a:spcBef>
                <a:spcPts val="60"/>
              </a:spcBef>
            </a:pPr>
            <a:r>
              <a:rPr lang="en-US" spc="5"/>
              <a:t>10</a:t>
            </a:r>
            <a:endParaRPr lang="en-US" spc="5" dirty="0"/>
          </a:p>
        </p:txBody>
      </p:sp>
      <p:sp>
        <p:nvSpPr>
          <p:cNvPr id="8" name="object 24">
            <a:extLst>
              <a:ext uri="{FF2B5EF4-FFF2-40B4-BE49-F238E27FC236}">
                <a16:creationId xmlns:a16="http://schemas.microsoft.com/office/drawing/2014/main" id="{7D7D84C4-E3D5-D042-A067-8DA74AD6F805}"/>
              </a:ext>
            </a:extLst>
          </p:cNvPr>
          <p:cNvSpPr txBox="1"/>
          <p:nvPr userDrawn="1"/>
        </p:nvSpPr>
        <p:spPr>
          <a:xfrm>
            <a:off x="13843000" y="8366500"/>
            <a:ext cx="1329690" cy="215444"/>
          </a:xfrm>
          <a:prstGeom prst="rect">
            <a:avLst/>
          </a:prstGeom>
        </p:spPr>
        <p:txBody>
          <a:bodyPr vert="horz" wrap="square" lIns="0" tIns="7620" rIns="0" bIns="0" rtlCol="0">
            <a:spAutoFit/>
          </a:bodyPr>
          <a:lstStyle/>
          <a:p>
            <a:pPr marL="12700">
              <a:lnSpc>
                <a:spcPct val="100000"/>
              </a:lnSpc>
              <a:spcBef>
                <a:spcPts val="60"/>
              </a:spcBef>
            </a:pPr>
            <a:r>
              <a:rPr sz="1350" dirty="0">
                <a:solidFill>
                  <a:srgbClr val="333333"/>
                </a:solidFill>
                <a:latin typeface="Arial" panose="020B0604020202020204" pitchFamily="34" charset="0"/>
                <a:cs typeface="Arial" panose="020B0604020202020204" pitchFamily="34" charset="0"/>
              </a:rPr>
              <a:t>pharmacoepi.org</a:t>
            </a:r>
            <a:endParaRPr sz="135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6A8CF91-9905-3144-B119-C94303FC5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4753" y="8156730"/>
            <a:ext cx="1294761" cy="530070"/>
          </a:xfrm>
          <a:prstGeom prst="rect">
            <a:avLst/>
          </a:prstGeom>
        </p:spPr>
      </p:pic>
      <p:sp>
        <p:nvSpPr>
          <p:cNvPr id="2" name="object 3">
            <a:extLst>
              <a:ext uri="{FF2B5EF4-FFF2-40B4-BE49-F238E27FC236}">
                <a16:creationId xmlns:a16="http://schemas.microsoft.com/office/drawing/2014/main" id="{B208792E-5038-6E96-163E-E2A00521829E}"/>
              </a:ext>
            </a:extLst>
          </p:cNvPr>
          <p:cNvSpPr txBox="1">
            <a:spLocks noGrp="1"/>
          </p:cNvSpPr>
          <p:nvPr>
            <p:ph type="title" idx="4294967295" hasCustomPrompt="1"/>
          </p:nvPr>
        </p:nvSpPr>
        <p:spPr>
          <a:xfrm>
            <a:off x="1041400" y="3475871"/>
            <a:ext cx="14526834" cy="857542"/>
          </a:xfrm>
          <a:prstGeom prst="rect">
            <a:avLst/>
          </a:prstGeom>
        </p:spPr>
        <p:txBody>
          <a:bodyPr vert="horz" wrap="square" lIns="0" tIns="142240" rIns="0" bIns="0" rtlCol="0">
            <a:spAutoFit/>
          </a:bodyPr>
          <a:lstStyle>
            <a:lvl1pPr>
              <a:defRPr sz="6600">
                <a:solidFill>
                  <a:schemeClr val="bg1"/>
                </a:solidFill>
                <a:latin typeface="Calibri" panose="020F0502020204030204" pitchFamily="34" charset="0"/>
                <a:cs typeface="Calibri" panose="020F0502020204030204" pitchFamily="34" charset="0"/>
              </a:defRPr>
            </a:lvl1pPr>
          </a:lstStyle>
          <a:p>
            <a:pPr marL="12700" marR="5080">
              <a:lnSpc>
                <a:spcPts val="5100"/>
              </a:lnSpc>
              <a:spcBef>
                <a:spcPts val="1120"/>
              </a:spcBef>
              <a:tabLst>
                <a:tab pos="1696720" algn="l"/>
                <a:tab pos="2506980" algn="l"/>
                <a:tab pos="2898775" algn="l"/>
                <a:tab pos="5481955" algn="l"/>
              </a:tabLst>
            </a:pPr>
            <a:r>
              <a:rPr spc="-45" dirty="0"/>
              <a:t>Section</a:t>
            </a:r>
            <a:r>
              <a:rPr lang="en-US" spc="-45" dirty="0"/>
              <a:t> </a:t>
            </a:r>
            <a:r>
              <a:rPr spc="-60" dirty="0"/>
              <a:t>Headline</a:t>
            </a:r>
            <a:r>
              <a:rPr lang="en-US" spc="-60" dirty="0"/>
              <a:t> </a:t>
            </a:r>
            <a:r>
              <a:rPr spc="-55" dirty="0"/>
              <a:t>Shown </a:t>
            </a:r>
            <a:r>
              <a:rPr spc="-160" dirty="0"/>
              <a:t>For</a:t>
            </a:r>
            <a:r>
              <a:rPr lang="en-US" spc="-160" dirty="0"/>
              <a:t> </a:t>
            </a:r>
            <a:r>
              <a:rPr spc="-95" dirty="0"/>
              <a:t>Referenc</a:t>
            </a:r>
            <a:r>
              <a:rPr lang="en-US" spc="-95" dirty="0"/>
              <a:t>e</a:t>
            </a:r>
            <a:endParaRPr spc="-95" dirty="0"/>
          </a:p>
        </p:txBody>
      </p:sp>
      <p:sp>
        <p:nvSpPr>
          <p:cNvPr id="3" name="Text Placeholder 41">
            <a:extLst>
              <a:ext uri="{FF2B5EF4-FFF2-40B4-BE49-F238E27FC236}">
                <a16:creationId xmlns:a16="http://schemas.microsoft.com/office/drawing/2014/main" id="{BB174363-85CB-A4B4-E0A3-CA7A30B7CB6C}"/>
              </a:ext>
            </a:extLst>
          </p:cNvPr>
          <p:cNvSpPr>
            <a:spLocks noGrp="1"/>
          </p:cNvSpPr>
          <p:nvPr>
            <p:ph type="body" sz="quarter" idx="10" hasCustomPrompt="1"/>
          </p:nvPr>
        </p:nvSpPr>
        <p:spPr>
          <a:xfrm>
            <a:off x="1104900" y="4984064"/>
            <a:ext cx="7251700" cy="861774"/>
          </a:xfrm>
          <a:prstGeom prst="rect">
            <a:avLst/>
          </a:prstGeom>
        </p:spPr>
        <p:txBody>
          <a:bodyPr/>
          <a:lstStyle>
            <a:lvl1pPr>
              <a:defRPr sz="28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Subtitle Treatment Shown Here</a:t>
            </a:r>
          </a:p>
        </p:txBody>
      </p:sp>
    </p:spTree>
    <p:extLst>
      <p:ext uri="{BB962C8B-B14F-4D97-AF65-F5344CB8AC3E}">
        <p14:creationId xmlns:p14="http://schemas.microsoft.com/office/powerpoint/2010/main" val="2802747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body" idx="1"/>
          </p:nvPr>
        </p:nvSpPr>
        <p:spPr>
          <a:xfrm>
            <a:off x="1104900" y="2888126"/>
            <a:ext cx="14046200" cy="369332"/>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1" name="Google Shape;11;p16"/>
          <p:cNvSpPr txBox="1">
            <a:spLocks noGrp="1"/>
          </p:cNvSpPr>
          <p:nvPr>
            <p:ph type="sldNum" idx="12"/>
          </p:nvPr>
        </p:nvSpPr>
        <p:spPr>
          <a:xfrm>
            <a:off x="15568234" y="8376487"/>
            <a:ext cx="687765" cy="207749"/>
          </a:xfrm>
          <a:prstGeom prst="rect">
            <a:avLst/>
          </a:prstGeom>
          <a:noFill/>
          <a:ln>
            <a:noFill/>
          </a:ln>
        </p:spPr>
        <p:txBody>
          <a:bodyPr spcFirstLastPara="1" wrap="square" lIns="0" tIns="0" rIns="0" bIns="0" anchor="t" anchorCtr="0">
            <a:spAutoFit/>
          </a:bodyPr>
          <a:lstStyle>
            <a:lvl1pPr marL="25400" marR="0" lvl="0" indent="0" algn="l" rtl="0">
              <a:spcBef>
                <a:spcPts val="0"/>
              </a:spcBef>
              <a:buNone/>
              <a:defRPr sz="1350" b="0" i="0" u="none" strike="noStrike" cap="none">
                <a:solidFill>
                  <a:srgbClr val="333333"/>
                </a:solidFill>
                <a:latin typeface="Calibri"/>
                <a:ea typeface="Calibri"/>
                <a:cs typeface="Calibri"/>
                <a:sym typeface="Calibri"/>
              </a:defRPr>
            </a:lvl1pPr>
            <a:lvl2pPr marL="25400" marR="0" lvl="1" indent="0" algn="l" rtl="0">
              <a:spcBef>
                <a:spcPts val="0"/>
              </a:spcBef>
              <a:buNone/>
              <a:defRPr sz="1350" b="0" i="0" u="none" strike="noStrike" cap="none">
                <a:solidFill>
                  <a:srgbClr val="333333"/>
                </a:solidFill>
                <a:latin typeface="Calibri"/>
                <a:ea typeface="Calibri"/>
                <a:cs typeface="Calibri"/>
                <a:sym typeface="Calibri"/>
              </a:defRPr>
            </a:lvl2pPr>
            <a:lvl3pPr marL="25400" marR="0" lvl="2" indent="0" algn="l" rtl="0">
              <a:spcBef>
                <a:spcPts val="0"/>
              </a:spcBef>
              <a:buNone/>
              <a:defRPr sz="1350" b="0" i="0" u="none" strike="noStrike" cap="none">
                <a:solidFill>
                  <a:srgbClr val="333333"/>
                </a:solidFill>
                <a:latin typeface="Calibri"/>
                <a:ea typeface="Calibri"/>
                <a:cs typeface="Calibri"/>
                <a:sym typeface="Calibri"/>
              </a:defRPr>
            </a:lvl3pPr>
            <a:lvl4pPr marL="25400" marR="0" lvl="3" indent="0" algn="l" rtl="0">
              <a:spcBef>
                <a:spcPts val="0"/>
              </a:spcBef>
              <a:buNone/>
              <a:defRPr sz="1350" b="0" i="0" u="none" strike="noStrike" cap="none">
                <a:solidFill>
                  <a:srgbClr val="333333"/>
                </a:solidFill>
                <a:latin typeface="Calibri"/>
                <a:ea typeface="Calibri"/>
                <a:cs typeface="Calibri"/>
                <a:sym typeface="Calibri"/>
              </a:defRPr>
            </a:lvl4pPr>
            <a:lvl5pPr marL="25400" marR="0" lvl="4" indent="0" algn="l" rtl="0">
              <a:spcBef>
                <a:spcPts val="0"/>
              </a:spcBef>
              <a:buNone/>
              <a:defRPr sz="1350" b="0" i="0" u="none" strike="noStrike" cap="none">
                <a:solidFill>
                  <a:srgbClr val="333333"/>
                </a:solidFill>
                <a:latin typeface="Calibri"/>
                <a:ea typeface="Calibri"/>
                <a:cs typeface="Calibri"/>
                <a:sym typeface="Calibri"/>
              </a:defRPr>
            </a:lvl5pPr>
            <a:lvl6pPr marL="25400" marR="0" lvl="5" indent="0" algn="l" rtl="0">
              <a:spcBef>
                <a:spcPts val="0"/>
              </a:spcBef>
              <a:buNone/>
              <a:defRPr sz="1350" b="0" i="0" u="none" strike="noStrike" cap="none">
                <a:solidFill>
                  <a:srgbClr val="333333"/>
                </a:solidFill>
                <a:latin typeface="Calibri"/>
                <a:ea typeface="Calibri"/>
                <a:cs typeface="Calibri"/>
                <a:sym typeface="Calibri"/>
              </a:defRPr>
            </a:lvl6pPr>
            <a:lvl7pPr marL="25400" marR="0" lvl="6" indent="0" algn="l" rtl="0">
              <a:spcBef>
                <a:spcPts val="0"/>
              </a:spcBef>
              <a:buNone/>
              <a:defRPr sz="1350" b="0" i="0" u="none" strike="noStrike" cap="none">
                <a:solidFill>
                  <a:srgbClr val="333333"/>
                </a:solidFill>
                <a:latin typeface="Calibri"/>
                <a:ea typeface="Calibri"/>
                <a:cs typeface="Calibri"/>
                <a:sym typeface="Calibri"/>
              </a:defRPr>
            </a:lvl7pPr>
            <a:lvl8pPr marL="25400" marR="0" lvl="7" indent="0" algn="l" rtl="0">
              <a:spcBef>
                <a:spcPts val="0"/>
              </a:spcBef>
              <a:buNone/>
              <a:defRPr sz="1350" b="0" i="0" u="none" strike="noStrike" cap="none">
                <a:solidFill>
                  <a:srgbClr val="333333"/>
                </a:solidFill>
                <a:latin typeface="Calibri"/>
                <a:ea typeface="Calibri"/>
                <a:cs typeface="Calibri"/>
                <a:sym typeface="Calibri"/>
              </a:defRPr>
            </a:lvl8pPr>
            <a:lvl9pPr marL="25400" marR="0" lvl="8" indent="0" algn="l" rtl="0">
              <a:spcBef>
                <a:spcPts val="0"/>
              </a:spcBef>
              <a:buNone/>
              <a:defRPr sz="1350" b="0" i="0" u="none" strike="noStrike" cap="none">
                <a:solidFill>
                  <a:srgbClr val="333333"/>
                </a:solidFill>
                <a:latin typeface="Calibri"/>
                <a:ea typeface="Calibri"/>
                <a:cs typeface="Calibri"/>
                <a:sym typeface="Calibri"/>
              </a:defRPr>
            </a:lvl9pPr>
          </a:lstStyle>
          <a:p>
            <a:pPr marL="25400" lvl="0" indent="0" algn="l" rtl="0">
              <a:spcBef>
                <a:spcPts val="0"/>
              </a:spcBef>
              <a:spcAft>
                <a:spcPts val="0"/>
              </a:spcAft>
              <a:buNone/>
            </a:pPr>
            <a:fld id="{00000000-1234-1234-1234-123412341234}" type="slidenum">
              <a:rPr lang="en-US"/>
              <a:t>‹#›</a:t>
            </a:fld>
            <a:endParaRPr/>
          </a:p>
        </p:txBody>
      </p:sp>
      <p:sp>
        <p:nvSpPr>
          <p:cNvPr id="12" name="Google Shape;12;p16"/>
          <p:cNvSpPr txBox="1">
            <a:spLocks noGrp="1"/>
          </p:cNvSpPr>
          <p:nvPr>
            <p:ph type="title"/>
          </p:nvPr>
        </p:nvSpPr>
        <p:spPr>
          <a:xfrm>
            <a:off x="1117600" y="487363"/>
            <a:ext cx="14020800" cy="1766887"/>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SzPts val="1400"/>
              <a:buNone/>
              <a:defRPr sz="5100" b="1" i="0" u="none" strike="noStrike" cap="none">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1104900" y="2888126"/>
            <a:ext cx="14046200" cy="369332"/>
          </a:xfrm>
          <a:prstGeom prst="rect">
            <a:avLst/>
          </a:prstGeom>
        </p:spPr>
        <p:txBody>
          <a:bodyPr wrap="square" lIns="0" tIns="0" rIns="0" bIns="0">
            <a:spAutoFit/>
          </a:bodyPr>
          <a:lstStyle>
            <a:lvl1pPr>
              <a:defRPr b="0" i="0">
                <a:solidFill>
                  <a:schemeClr val="tx1"/>
                </a:solidFill>
              </a:defRPr>
            </a:lvl1pPr>
          </a:lstStyle>
          <a:p>
            <a:endParaRPr dirty="0"/>
          </a:p>
        </p:txBody>
      </p:sp>
      <p:sp>
        <p:nvSpPr>
          <p:cNvPr id="6" name="Holder 6"/>
          <p:cNvSpPr>
            <a:spLocks noGrp="1"/>
          </p:cNvSpPr>
          <p:nvPr>
            <p:ph type="sldNum" sz="quarter" idx="7"/>
          </p:nvPr>
        </p:nvSpPr>
        <p:spPr>
          <a:xfrm>
            <a:off x="15568234" y="8376487"/>
            <a:ext cx="687765" cy="207749"/>
          </a:xfrm>
          <a:prstGeom prst="rect">
            <a:avLst/>
          </a:prstGeom>
        </p:spPr>
        <p:txBody>
          <a:bodyPr wrap="square" lIns="0" tIns="0" rIns="0" bIns="0">
            <a:spAutoFit/>
          </a:bodyPr>
          <a:lstStyle>
            <a:lvl1pPr>
              <a:defRPr sz="1350" b="0" i="0">
                <a:solidFill>
                  <a:srgbClr val="333333"/>
                </a:solidFill>
                <a:latin typeface="Calibri" panose="020F0502020204030204" pitchFamily="34" charset="0"/>
                <a:cs typeface="Calibri" panose="020F0502020204030204" pitchFamily="34" charset="0"/>
              </a:defRPr>
            </a:lvl1pPr>
          </a:lstStyle>
          <a:p>
            <a:pPr marL="25400">
              <a:spcBef>
                <a:spcPts val="60"/>
              </a:spcBef>
            </a:pPr>
            <a:fld id="{81D60167-4931-47E6-BA6A-407CBD079E47}" type="slidenum">
              <a:rPr lang="en-US" spc="5" smtClean="0"/>
              <a:pPr marL="25400">
                <a:spcBef>
                  <a:spcPts val="60"/>
                </a:spcBef>
              </a:pPr>
              <a:t>‹#›</a:t>
            </a:fld>
            <a:endParaRPr lang="en-US" spc="5" dirty="0"/>
          </a:p>
        </p:txBody>
      </p:sp>
      <p:sp>
        <p:nvSpPr>
          <p:cNvPr id="5" name="Title Placeholder 4">
            <a:extLst>
              <a:ext uri="{FF2B5EF4-FFF2-40B4-BE49-F238E27FC236}">
                <a16:creationId xmlns:a16="http://schemas.microsoft.com/office/drawing/2014/main" id="{43FE1809-80B9-2247-8715-E8367DD98989}"/>
              </a:ext>
            </a:extLst>
          </p:cNvPr>
          <p:cNvSpPr>
            <a:spLocks noGrp="1"/>
          </p:cNvSpPr>
          <p:nvPr>
            <p:ph type="title"/>
          </p:nvPr>
        </p:nvSpPr>
        <p:spPr>
          <a:xfrm>
            <a:off x="1117600" y="487363"/>
            <a:ext cx="14020800" cy="176688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4882329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defRPr sz="5100" b="1" i="0">
          <a:latin typeface="Calibri" panose="020F0502020204030204" pitchFamily="34" charset="0"/>
          <a:ea typeface="+mj-ea"/>
          <a:cs typeface="Calibri" panose="020F0502020204030204" pitchFamily="34" charset="0"/>
        </a:defRPr>
      </a:lvl1pPr>
    </p:titleStyle>
    <p:bodyStyle>
      <a:lvl1pPr marL="0">
        <a:defRPr sz="2400">
          <a:latin typeface="Calibri" panose="020F0502020204030204" pitchFamily="34" charset="0"/>
          <a:ea typeface="Calibri" panose="020F0502020204030204" pitchFamily="34" charset="0"/>
          <a:cs typeface="Calibri" panose="020F050202020403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community.pharmacoepi.org/participate/mentori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community.pharmacoepi.org/participate/mentorin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info@pharmacoepi.org"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414B8F-DB1B-1437-781E-F4DBA75713F6}"/>
              </a:ext>
            </a:extLst>
          </p:cNvPr>
          <p:cNvSpPr>
            <a:spLocks noGrp="1"/>
          </p:cNvSpPr>
          <p:nvPr>
            <p:ph type="body" idx="1"/>
          </p:nvPr>
        </p:nvSpPr>
        <p:spPr>
          <a:xfrm>
            <a:off x="8230401" y="2514006"/>
            <a:ext cx="5656262" cy="369332"/>
          </a:xfrm>
        </p:spPr>
        <p:txBody>
          <a:bodyPr/>
          <a:lstStyle/>
          <a:p>
            <a:r>
              <a:rPr lang="en-US" b="1" dirty="0"/>
              <a:t>Event Agenda</a:t>
            </a:r>
          </a:p>
        </p:txBody>
      </p:sp>
      <p:sp>
        <p:nvSpPr>
          <p:cNvPr id="5" name="Text Placeholder 4">
            <a:extLst>
              <a:ext uri="{FF2B5EF4-FFF2-40B4-BE49-F238E27FC236}">
                <a16:creationId xmlns:a16="http://schemas.microsoft.com/office/drawing/2014/main" id="{84DCF89B-8522-C27B-41C3-8438FFA3C702}"/>
              </a:ext>
            </a:extLst>
          </p:cNvPr>
          <p:cNvSpPr>
            <a:spLocks noGrp="1"/>
          </p:cNvSpPr>
          <p:nvPr>
            <p:ph type="body" idx="2"/>
          </p:nvPr>
        </p:nvSpPr>
        <p:spPr>
          <a:xfrm>
            <a:off x="1139242" y="2236952"/>
            <a:ext cx="6739135" cy="3985706"/>
          </a:xfrm>
        </p:spPr>
        <p:txBody>
          <a:bodyPr/>
          <a:lstStyle/>
          <a:p>
            <a:r>
              <a:rPr lang="en-US" sz="2000" b="1" u="sng" dirty="0"/>
              <a:t>MENTORS</a:t>
            </a:r>
          </a:p>
          <a:p>
            <a:pPr marL="682625" lvl="1" indent="-342900" algn="l" rtl="0">
              <a:lnSpc>
                <a:spcPct val="115000"/>
              </a:lnSpc>
              <a:spcBef>
                <a:spcPts val="0"/>
              </a:spcBef>
              <a:spcAft>
                <a:spcPts val="0"/>
              </a:spcAft>
              <a:buClr>
                <a:schemeClr val="dk1"/>
              </a:buClr>
              <a:buSzPts val="1800"/>
              <a:buChar char="○"/>
            </a:pPr>
            <a:r>
              <a:rPr lang="en-US" sz="2000" dirty="0">
                <a:solidFill>
                  <a:schemeClr val="dk1"/>
                </a:solidFill>
              </a:rPr>
              <a:t>Change your screen name to include your full name</a:t>
            </a:r>
          </a:p>
          <a:p>
            <a:pPr marL="682625" lvl="1" indent="-342900" algn="l" rtl="0">
              <a:lnSpc>
                <a:spcPct val="115000"/>
              </a:lnSpc>
              <a:spcBef>
                <a:spcPts val="0"/>
              </a:spcBef>
              <a:spcAft>
                <a:spcPts val="0"/>
              </a:spcAft>
              <a:buClr>
                <a:schemeClr val="dk1"/>
              </a:buClr>
              <a:buSzPts val="1800"/>
              <a:buChar char="○"/>
            </a:pPr>
            <a:r>
              <a:rPr lang="en-US" sz="2000" dirty="0">
                <a:solidFill>
                  <a:schemeClr val="dk1"/>
                </a:solidFill>
              </a:rPr>
              <a:t>Place the word MENTOR, followed by sector, before your zoom name (Example: MENTOR A – Daniela Moga)</a:t>
            </a:r>
          </a:p>
          <a:p>
            <a:pPr marL="1139825" lvl="2" indent="-342900">
              <a:lnSpc>
                <a:spcPct val="115000"/>
              </a:lnSpc>
              <a:buClr>
                <a:schemeClr val="dk1"/>
              </a:buClr>
              <a:buSzPts val="1800"/>
              <a:buChar char="○"/>
            </a:pPr>
            <a:r>
              <a:rPr lang="en-US" sz="2000" dirty="0">
                <a:solidFill>
                  <a:schemeClr val="dk1"/>
                </a:solidFill>
              </a:rPr>
              <a:t>A = Academic</a:t>
            </a:r>
          </a:p>
          <a:p>
            <a:pPr marL="1139825" lvl="2" indent="-342900">
              <a:lnSpc>
                <a:spcPct val="115000"/>
              </a:lnSpc>
              <a:buClr>
                <a:schemeClr val="dk1"/>
              </a:buClr>
              <a:buSzPts val="1800"/>
              <a:buChar char="○"/>
            </a:pPr>
            <a:r>
              <a:rPr lang="en-US" sz="2000" dirty="0">
                <a:solidFill>
                  <a:schemeClr val="dk1"/>
                </a:solidFill>
              </a:rPr>
              <a:t>G = Government/Regulatory</a:t>
            </a:r>
          </a:p>
          <a:p>
            <a:pPr marL="1139825" lvl="2" indent="-342900">
              <a:lnSpc>
                <a:spcPct val="115000"/>
              </a:lnSpc>
              <a:buClr>
                <a:schemeClr val="dk1"/>
              </a:buClr>
              <a:buSzPts val="1800"/>
              <a:buChar char="○"/>
            </a:pPr>
            <a:r>
              <a:rPr lang="en-US" sz="2000" dirty="0">
                <a:solidFill>
                  <a:schemeClr val="dk1"/>
                </a:solidFill>
              </a:rPr>
              <a:t>I = Industry/Service Provider</a:t>
            </a:r>
          </a:p>
          <a:p>
            <a:pPr marL="1139825" lvl="2" indent="-342900">
              <a:lnSpc>
                <a:spcPct val="115000"/>
              </a:lnSpc>
              <a:buClr>
                <a:schemeClr val="dk1"/>
              </a:buClr>
              <a:buSzPts val="1800"/>
              <a:buChar char="○"/>
            </a:pPr>
            <a:r>
              <a:rPr lang="en-US" sz="2000" dirty="0">
                <a:solidFill>
                  <a:schemeClr val="dk1"/>
                </a:solidFill>
              </a:rPr>
              <a:t>O = other</a:t>
            </a:r>
          </a:p>
          <a:p>
            <a:pPr marL="682625" lvl="1" indent="-342900" algn="l" rtl="0">
              <a:lnSpc>
                <a:spcPct val="115000"/>
              </a:lnSpc>
              <a:spcBef>
                <a:spcPts val="0"/>
              </a:spcBef>
              <a:spcAft>
                <a:spcPts val="0"/>
              </a:spcAft>
              <a:buClr>
                <a:schemeClr val="dk1"/>
              </a:buClr>
              <a:buSzPts val="1800"/>
              <a:buChar char="○"/>
            </a:pPr>
            <a:r>
              <a:rPr lang="en-US" sz="2000" dirty="0">
                <a:solidFill>
                  <a:schemeClr val="dk1"/>
                </a:solidFill>
              </a:rPr>
              <a:t>Review potential discussion topics below</a:t>
            </a:r>
          </a:p>
          <a:p>
            <a:pPr marL="682625" lvl="1" indent="-342900" algn="l" rtl="0">
              <a:lnSpc>
                <a:spcPct val="115000"/>
              </a:lnSpc>
              <a:spcBef>
                <a:spcPts val="0"/>
              </a:spcBef>
              <a:spcAft>
                <a:spcPts val="0"/>
              </a:spcAft>
              <a:buClr>
                <a:schemeClr val="dk1"/>
              </a:buClr>
              <a:buSzPts val="1800"/>
              <a:buChar char="○"/>
            </a:pPr>
            <a:r>
              <a:rPr lang="en-US" sz="2000" dirty="0">
                <a:solidFill>
                  <a:schemeClr val="dk1"/>
                </a:solidFill>
              </a:rPr>
              <a:t>Questions?</a:t>
            </a:r>
          </a:p>
          <a:p>
            <a:pPr marL="571500" indent="-342900">
              <a:buFont typeface="Arial" panose="020B0604020202020204" pitchFamily="34" charset="0"/>
              <a:buChar char="•"/>
            </a:pPr>
            <a:endParaRPr lang="en-US" sz="2800" b="1" u="sng" dirty="0"/>
          </a:p>
        </p:txBody>
      </p:sp>
      <p:sp>
        <p:nvSpPr>
          <p:cNvPr id="6" name="Text Placeholder 5">
            <a:extLst>
              <a:ext uri="{FF2B5EF4-FFF2-40B4-BE49-F238E27FC236}">
                <a16:creationId xmlns:a16="http://schemas.microsoft.com/office/drawing/2014/main" id="{ABAF6CBB-B87E-6819-3A9F-ABAA811CF2CF}"/>
              </a:ext>
            </a:extLst>
          </p:cNvPr>
          <p:cNvSpPr>
            <a:spLocks noGrp="1"/>
          </p:cNvSpPr>
          <p:nvPr>
            <p:ph type="body" idx="3"/>
          </p:nvPr>
        </p:nvSpPr>
        <p:spPr>
          <a:xfrm>
            <a:off x="1007417" y="249769"/>
            <a:ext cx="10581496" cy="461665"/>
          </a:xfrm>
        </p:spPr>
        <p:txBody>
          <a:bodyPr/>
          <a:lstStyle/>
          <a:p>
            <a:r>
              <a:rPr lang="en-US" dirty="0"/>
              <a:t>Prep and Housekeeping Items (Before Event Starts)</a:t>
            </a:r>
          </a:p>
        </p:txBody>
      </p:sp>
      <p:graphicFrame>
        <p:nvGraphicFramePr>
          <p:cNvPr id="7" name="Google Shape;168;p2">
            <a:extLst>
              <a:ext uri="{FF2B5EF4-FFF2-40B4-BE49-F238E27FC236}">
                <a16:creationId xmlns:a16="http://schemas.microsoft.com/office/drawing/2014/main" id="{39E4B724-B0EF-F80B-2365-F8E61F0E90F7}"/>
              </a:ext>
            </a:extLst>
          </p:cNvPr>
          <p:cNvGraphicFramePr/>
          <p:nvPr>
            <p:extLst>
              <p:ext uri="{D42A27DB-BD31-4B8C-83A1-F6EECF244321}">
                <p14:modId xmlns:p14="http://schemas.microsoft.com/office/powerpoint/2010/main" val="811179674"/>
              </p:ext>
            </p:extLst>
          </p:nvPr>
        </p:nvGraphicFramePr>
        <p:xfrm>
          <a:off x="8377625" y="2883338"/>
          <a:ext cx="7693698" cy="4852050"/>
        </p:xfrm>
        <a:graphic>
          <a:graphicData uri="http://schemas.openxmlformats.org/drawingml/2006/table">
            <a:tbl>
              <a:tblPr>
                <a:noFill/>
                <a:tableStyleId>{A60B2167-E0FA-4925-9D72-F6CB0FF13049}</a:tableStyleId>
              </a:tblPr>
              <a:tblGrid>
                <a:gridCol w="1608507">
                  <a:extLst>
                    <a:ext uri="{9D8B030D-6E8A-4147-A177-3AD203B41FA5}">
                      <a16:colId xmlns:a16="http://schemas.microsoft.com/office/drawing/2014/main" val="20000"/>
                    </a:ext>
                  </a:extLst>
                </a:gridCol>
                <a:gridCol w="3392791">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714200">
                <a:tc>
                  <a:txBody>
                    <a:bodyPr/>
                    <a:lstStyle/>
                    <a:p>
                      <a:pPr marL="0" marR="0" lvl="0" indent="0" algn="ctr" rtl="0">
                        <a:spcBef>
                          <a:spcPts val="0"/>
                        </a:spcBef>
                        <a:spcAft>
                          <a:spcPts val="0"/>
                        </a:spcAft>
                        <a:buNone/>
                      </a:pPr>
                      <a:r>
                        <a:rPr lang="en-US" sz="1500" b="1" i="0" u="none" strike="noStrike" cap="none" dirty="0">
                          <a:solidFill>
                            <a:schemeClr val="lt1"/>
                          </a:solidFill>
                          <a:latin typeface="Arial"/>
                          <a:ea typeface="Arial"/>
                          <a:cs typeface="Arial"/>
                          <a:sym typeface="Arial"/>
                        </a:rPr>
                        <a:t>TIME</a:t>
                      </a:r>
                      <a:endParaRPr sz="1500" b="1" u="none" strike="noStrike" cap="none" dirty="0">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tc>
                  <a:txBody>
                    <a:bodyPr/>
                    <a:lstStyle/>
                    <a:p>
                      <a:pPr marL="0" marR="0" lvl="0" indent="0" algn="ctr" rtl="0">
                        <a:spcBef>
                          <a:spcPts val="0"/>
                        </a:spcBef>
                        <a:spcAft>
                          <a:spcPts val="0"/>
                        </a:spcAft>
                        <a:buNone/>
                      </a:pPr>
                      <a:r>
                        <a:rPr lang="en-US" sz="1500" b="1" i="0" u="none" strike="noStrike" cap="none" dirty="0">
                          <a:solidFill>
                            <a:schemeClr val="lt1"/>
                          </a:solidFill>
                          <a:latin typeface="Arial"/>
                          <a:ea typeface="Arial"/>
                          <a:cs typeface="Arial"/>
                          <a:sym typeface="Arial"/>
                        </a:rPr>
                        <a:t>ACTIVITY</a:t>
                      </a:r>
                      <a:endParaRPr sz="1500" b="1" u="none" strike="noStrike" cap="none" dirty="0">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tc>
                  <a:txBody>
                    <a:bodyPr/>
                    <a:lstStyle/>
                    <a:p>
                      <a:pPr marL="0" marR="0" lvl="0" indent="0" algn="ctr" rtl="0">
                        <a:spcBef>
                          <a:spcPts val="0"/>
                        </a:spcBef>
                        <a:spcAft>
                          <a:spcPts val="0"/>
                        </a:spcAft>
                        <a:buNone/>
                      </a:pPr>
                      <a:r>
                        <a:rPr lang="en-US" sz="1500" b="1" i="0" u="none" strike="noStrike" cap="none" dirty="0">
                          <a:solidFill>
                            <a:schemeClr val="lt1"/>
                          </a:solidFill>
                          <a:latin typeface="Arial"/>
                          <a:ea typeface="Arial"/>
                          <a:cs typeface="Arial"/>
                          <a:sym typeface="Arial"/>
                        </a:rPr>
                        <a:t>LEADING</a:t>
                      </a:r>
                      <a:endParaRPr sz="1500" b="1" u="none" strike="noStrike" cap="none" dirty="0">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extLst>
                  <a:ext uri="{0D108BD9-81ED-4DB2-BD59-A6C34878D82A}">
                    <a16:rowId xmlns:a16="http://schemas.microsoft.com/office/drawing/2014/main" val="10000"/>
                  </a:ext>
                </a:extLst>
              </a:tr>
              <a:tr h="654350">
                <a:tc>
                  <a:txBody>
                    <a:bodyPr/>
                    <a:lstStyle/>
                    <a:p>
                      <a:pPr marL="0" marR="0" lvl="0" indent="0" algn="ctr" rtl="0">
                        <a:spcBef>
                          <a:spcPts val="0"/>
                        </a:spcBef>
                        <a:spcAft>
                          <a:spcPts val="0"/>
                        </a:spcAft>
                        <a:buNone/>
                      </a:pPr>
                      <a:r>
                        <a:rPr lang="en-US" sz="1500" b="1" u="none" strike="noStrike" cap="none" dirty="0">
                          <a:solidFill>
                            <a:schemeClr val="dk1"/>
                          </a:solidFill>
                          <a:highlight>
                            <a:srgbClr val="00FFFF"/>
                          </a:highlight>
                        </a:rPr>
                        <a:t>-0:15-0:00</a:t>
                      </a:r>
                      <a:endParaRPr sz="1500" b="1" u="none" strike="noStrike" cap="none" dirty="0">
                        <a:solidFill>
                          <a:schemeClr val="dk1"/>
                        </a:solidFill>
                        <a:highlight>
                          <a:srgbClr val="00FFFF"/>
                        </a:highlight>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1" u="none" strike="noStrike" cap="none" dirty="0">
                          <a:solidFill>
                            <a:schemeClr val="dk1"/>
                          </a:solidFill>
                          <a:highlight>
                            <a:srgbClr val="00FFFF"/>
                          </a:highlight>
                        </a:rPr>
                        <a:t>Prep and housekeeping items</a:t>
                      </a:r>
                      <a:endParaRPr sz="1500" b="1" u="none" strike="noStrike" cap="none" dirty="0">
                        <a:solidFill>
                          <a:schemeClr val="dk1"/>
                        </a:solidFill>
                        <a:highlight>
                          <a:srgbClr val="00FFFF"/>
                        </a:highlight>
                      </a:endParaRPr>
                    </a:p>
                  </a:txBody>
                  <a:tcPr marL="119750" marR="119750" marT="119750" marB="11975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1" u="none" strike="noStrike" cap="none" dirty="0">
                          <a:solidFill>
                            <a:schemeClr val="dk1"/>
                          </a:solidFill>
                          <a:highlight>
                            <a:srgbClr val="00FFFF"/>
                          </a:highlight>
                        </a:rPr>
                        <a:t>All volunteers</a:t>
                      </a:r>
                      <a:endParaRPr sz="1500" b="1" u="none" strike="noStrike" cap="none" dirty="0">
                        <a:solidFill>
                          <a:schemeClr val="dk1"/>
                        </a:solidFill>
                        <a:highlight>
                          <a:srgbClr val="00FFFF"/>
                        </a:highlight>
                      </a:endParaRPr>
                    </a:p>
                  </a:txBody>
                  <a:tcPr marL="119750" marR="119750" marT="119750" marB="11975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836378971"/>
                  </a:ext>
                </a:extLst>
              </a:tr>
              <a:tr h="654350">
                <a:tc>
                  <a:txBody>
                    <a:bodyPr/>
                    <a:lstStyle/>
                    <a:p>
                      <a:pPr marL="0" marR="0" lvl="0" indent="0" algn="ctr" rtl="0">
                        <a:spcBef>
                          <a:spcPts val="0"/>
                        </a:spcBef>
                        <a:spcAft>
                          <a:spcPts val="0"/>
                        </a:spcAft>
                        <a:buNone/>
                      </a:pPr>
                      <a:r>
                        <a:rPr lang="en-US" sz="1500" b="0" i="0" u="none" strike="noStrike" cap="none" dirty="0">
                          <a:solidFill>
                            <a:schemeClr val="dk1"/>
                          </a:solidFill>
                          <a:latin typeface="Arial"/>
                          <a:ea typeface="Arial"/>
                          <a:cs typeface="Arial"/>
                          <a:sym typeface="Arial"/>
                        </a:rPr>
                        <a:t>0:00-0:10</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Welcome &amp; Introduction to ISPE Mentorship Program</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MC Chair (Daniela Moga)</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22375">
                <a:tc>
                  <a:txBody>
                    <a:bodyPr/>
                    <a:lstStyle/>
                    <a:p>
                      <a:pPr marL="0" marR="0" lvl="0" indent="0" algn="ctr" rtl="0">
                        <a:spcBef>
                          <a:spcPts val="0"/>
                        </a:spcBef>
                        <a:spcAft>
                          <a:spcPts val="0"/>
                        </a:spcAft>
                        <a:buNone/>
                      </a:pPr>
                      <a:r>
                        <a:rPr lang="en-US" sz="1500" b="0" i="0" u="none" strike="noStrike" cap="none" dirty="0">
                          <a:solidFill>
                            <a:schemeClr val="dk1"/>
                          </a:solidFill>
                          <a:latin typeface="Arial"/>
                          <a:ea typeface="Arial"/>
                          <a:cs typeface="Arial"/>
                          <a:sym typeface="Arial"/>
                        </a:rPr>
                        <a:t>0:10-0:30</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Remarks from ISPE’s President and President Elect</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lnSpc>
                          <a:spcPct val="100000"/>
                        </a:lnSpc>
                        <a:spcBef>
                          <a:spcPts val="0"/>
                        </a:spcBef>
                        <a:spcAft>
                          <a:spcPts val="0"/>
                        </a:spcAft>
                        <a:buClr>
                          <a:schemeClr val="dk1"/>
                        </a:buClr>
                        <a:buSzPts val="1800"/>
                        <a:buFont typeface="Arial"/>
                        <a:buNone/>
                      </a:pPr>
                      <a:r>
                        <a:rPr lang="en-US" sz="1500" b="0" i="0" u="none" strike="noStrike" cap="none" dirty="0">
                          <a:solidFill>
                            <a:schemeClr val="dk1"/>
                          </a:solidFill>
                          <a:latin typeface="Arial"/>
                          <a:ea typeface="Arial"/>
                          <a:cs typeface="Arial"/>
                          <a:sym typeface="Arial"/>
                        </a:rPr>
                        <a:t>Mary Beth Ritchey and Ursula Kirchmayer</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extLst>
                  <a:ext uri="{0D108BD9-81ED-4DB2-BD59-A6C34878D82A}">
                    <a16:rowId xmlns:a16="http://schemas.microsoft.com/office/drawing/2014/main" val="10002"/>
                  </a:ext>
                </a:extLst>
              </a:tr>
              <a:tr h="654350">
                <a:tc>
                  <a:txBody>
                    <a:bodyPr/>
                    <a:lstStyle/>
                    <a:p>
                      <a:pPr marL="0" marR="0" lvl="0" indent="0" algn="ctr" rtl="0">
                        <a:spcBef>
                          <a:spcPts val="0"/>
                        </a:spcBef>
                        <a:spcAft>
                          <a:spcPts val="0"/>
                        </a:spcAft>
                        <a:buNone/>
                      </a:pPr>
                      <a:r>
                        <a:rPr lang="en-US" sz="1500" b="0" i="0" u="none" strike="noStrike" cap="none" dirty="0">
                          <a:solidFill>
                            <a:schemeClr val="dk1"/>
                          </a:solidFill>
                          <a:highlight>
                            <a:schemeClr val="lt1"/>
                          </a:highlight>
                          <a:latin typeface="Arial"/>
                          <a:ea typeface="Arial"/>
                          <a:cs typeface="Arial"/>
                          <a:sym typeface="Arial"/>
                        </a:rPr>
                        <a:t>0:30-0:35</a:t>
                      </a:r>
                      <a:endParaRPr sz="1500" u="none" strike="noStrike" cap="none" dirty="0">
                        <a:solidFill>
                          <a:schemeClr val="dk1"/>
                        </a:solidFill>
                        <a:highlight>
                          <a:schemeClr val="lt1"/>
                        </a:highlight>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What to expect in speed matching rounds</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Daniela Moga</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54350">
                <a:tc>
                  <a:txBody>
                    <a:bodyPr/>
                    <a:lstStyle/>
                    <a:p>
                      <a:pPr marL="0" marR="0" lvl="0" indent="0" algn="ctr" rtl="0">
                        <a:spcBef>
                          <a:spcPts val="0"/>
                        </a:spcBef>
                        <a:spcAft>
                          <a:spcPts val="0"/>
                        </a:spcAft>
                        <a:buNone/>
                      </a:pPr>
                      <a:r>
                        <a:rPr lang="en-US" sz="1500" b="0" i="0" u="none" strike="noStrike" cap="none" dirty="0">
                          <a:solidFill>
                            <a:schemeClr val="dk1"/>
                          </a:solidFill>
                          <a:latin typeface="Arial"/>
                          <a:ea typeface="Arial"/>
                          <a:cs typeface="Arial"/>
                          <a:sym typeface="Arial"/>
                        </a:rPr>
                        <a:t>0:35-1:20</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Clr>
                          <a:schemeClr val="dk1"/>
                        </a:buClr>
                        <a:buSzPts val="1800"/>
                        <a:buFont typeface="Arial"/>
                        <a:buNone/>
                      </a:pPr>
                      <a:r>
                        <a:rPr lang="en-US" sz="1500" b="0" i="0" u="none" strike="noStrike" cap="none" dirty="0">
                          <a:solidFill>
                            <a:schemeClr val="dk1"/>
                          </a:solidFill>
                          <a:latin typeface="Arial"/>
                          <a:ea typeface="Arial"/>
                          <a:cs typeface="Arial"/>
                          <a:sym typeface="Arial"/>
                        </a:rPr>
                        <a:t>Speed matching (up to 3 rounds)</a:t>
                      </a:r>
                      <a:endParaRPr sz="1500"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All – </a:t>
                      </a:r>
                    </a:p>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breakout rooms</a:t>
                      </a:r>
                      <a:endParaRPr sz="1500"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extLst>
                  <a:ext uri="{0D108BD9-81ED-4DB2-BD59-A6C34878D82A}">
                    <a16:rowId xmlns:a16="http://schemas.microsoft.com/office/drawing/2014/main" val="10004"/>
                  </a:ext>
                </a:extLst>
              </a:tr>
              <a:tr h="622375">
                <a:tc>
                  <a:txBody>
                    <a:bodyPr/>
                    <a:lstStyle/>
                    <a:p>
                      <a:pPr marL="0" marR="0" lvl="0" indent="0" algn="ctr" rtl="0">
                        <a:spcBef>
                          <a:spcPts val="0"/>
                        </a:spcBef>
                        <a:spcAft>
                          <a:spcPts val="0"/>
                        </a:spcAft>
                        <a:buNone/>
                      </a:pPr>
                      <a:r>
                        <a:rPr lang="en-US" sz="1500" b="0" i="0" u="none" strike="noStrike" cap="none" dirty="0">
                          <a:solidFill>
                            <a:schemeClr val="dk1"/>
                          </a:solidFill>
                          <a:latin typeface="Arial"/>
                          <a:ea typeface="Arial"/>
                          <a:cs typeface="Arial"/>
                          <a:sym typeface="Arial"/>
                        </a:rPr>
                        <a:t>1:20-1:30</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Clr>
                          <a:schemeClr val="dk1"/>
                        </a:buClr>
                        <a:buSzPts val="1800"/>
                        <a:buFont typeface="Arial"/>
                        <a:buNone/>
                      </a:pPr>
                      <a:r>
                        <a:rPr lang="en-US" sz="1500" b="0" i="0" u="none" strike="noStrike" cap="none" dirty="0">
                          <a:solidFill>
                            <a:schemeClr val="dk1"/>
                          </a:solidFill>
                          <a:latin typeface="Arial"/>
                          <a:ea typeface="Arial"/>
                          <a:cs typeface="Arial"/>
                          <a:sym typeface="Arial"/>
                        </a:rPr>
                        <a:t>Open discussion &amp; wrap up</a:t>
                      </a:r>
                      <a:endParaRPr sz="1500"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500" b="0" i="0" u="none" strike="noStrike" cap="none" dirty="0">
                          <a:solidFill>
                            <a:schemeClr val="dk1"/>
                          </a:solidFill>
                          <a:latin typeface="Arial"/>
                          <a:ea typeface="Arial"/>
                          <a:cs typeface="Arial"/>
                          <a:sym typeface="Arial"/>
                        </a:rPr>
                        <a:t>MC vice-chair (Anne Butler)</a:t>
                      </a:r>
                      <a:endParaRPr sz="15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0" name="Text Placeholder 4">
            <a:extLst>
              <a:ext uri="{FF2B5EF4-FFF2-40B4-BE49-F238E27FC236}">
                <a16:creationId xmlns:a16="http://schemas.microsoft.com/office/drawing/2014/main" id="{802D80A6-88AF-C65F-3F28-073751A4F4DC}"/>
              </a:ext>
            </a:extLst>
          </p:cNvPr>
          <p:cNvSpPr txBox="1">
            <a:spLocks/>
          </p:cNvSpPr>
          <p:nvPr/>
        </p:nvSpPr>
        <p:spPr>
          <a:xfrm>
            <a:off x="1007417" y="5902951"/>
            <a:ext cx="6969025" cy="270843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r>
              <a:rPr lang="en-US" sz="1600" b="1" i="1" u="sng" dirty="0"/>
              <a:t>Ideas for potential discussion topics (for breakout rooms)</a:t>
            </a:r>
          </a:p>
          <a:p>
            <a:pPr marL="288925" lvl="0" indent="0" algn="l" rtl="0">
              <a:spcBef>
                <a:spcPts val="1200"/>
              </a:spcBef>
              <a:spcAft>
                <a:spcPts val="0"/>
              </a:spcAft>
              <a:buClr>
                <a:schemeClr val="dk1"/>
              </a:buClr>
              <a:buSzPts val="2800"/>
            </a:pPr>
            <a:r>
              <a:rPr lang="en-US" sz="1600" dirty="0"/>
              <a:t>- What makes a good mentor or mentee? </a:t>
            </a:r>
          </a:p>
          <a:p>
            <a:pPr marL="288925" lvl="0" indent="0" algn="l" rtl="0">
              <a:spcBef>
                <a:spcPts val="1200"/>
              </a:spcBef>
              <a:spcAft>
                <a:spcPts val="0"/>
              </a:spcAft>
              <a:buClr>
                <a:schemeClr val="dk1"/>
              </a:buClr>
              <a:buSzPts val="2800"/>
            </a:pPr>
            <a:r>
              <a:rPr lang="en-US" sz="1600" dirty="0"/>
              <a:t>- What topics/issues do you envision discussing with your mentor (For example: ISPE involvement, career trajectory/job opportunities, research advice)</a:t>
            </a:r>
          </a:p>
          <a:p>
            <a:pPr marL="288925" lvl="0" indent="0" algn="l" rtl="0">
              <a:spcBef>
                <a:spcPts val="1200"/>
              </a:spcBef>
              <a:spcAft>
                <a:spcPts val="0"/>
              </a:spcAft>
              <a:buClr>
                <a:schemeClr val="dk1"/>
              </a:buClr>
              <a:buSzPts val="2800"/>
            </a:pPr>
            <a:r>
              <a:rPr lang="en-US" sz="1600" dirty="0"/>
              <a:t>- Do you seek a mentor that is in the same sector (e.g., industry vs. academia) or would a mentor from another sector provide valuable insights?</a:t>
            </a:r>
          </a:p>
          <a:p>
            <a:pPr marL="288925" lvl="0" indent="0" algn="l" rtl="0">
              <a:spcBef>
                <a:spcPts val="1200"/>
              </a:spcBef>
              <a:spcAft>
                <a:spcPts val="0"/>
              </a:spcAft>
              <a:buClr>
                <a:schemeClr val="dk1"/>
              </a:buClr>
              <a:buSzPts val="2800"/>
            </a:pPr>
            <a:r>
              <a:rPr lang="en-US" sz="1600" dirty="0"/>
              <a:t>- What is your preferred mode and frequency of communication with mentors?</a:t>
            </a:r>
          </a:p>
          <a:p>
            <a:pPr marL="571500" indent="-342900">
              <a:buFont typeface="Arial" panose="020B0604020202020204" pitchFamily="34" charset="0"/>
              <a:buChar char="•"/>
            </a:pPr>
            <a:endParaRPr lang="en-US" b="1" u="sng" dirty="0"/>
          </a:p>
        </p:txBody>
      </p:sp>
      <p:sp>
        <p:nvSpPr>
          <p:cNvPr id="2" name="TextBox 1">
            <a:extLst>
              <a:ext uri="{FF2B5EF4-FFF2-40B4-BE49-F238E27FC236}">
                <a16:creationId xmlns:a16="http://schemas.microsoft.com/office/drawing/2014/main" id="{0ECE107C-528D-6309-A8CB-06996F5E5323}"/>
              </a:ext>
            </a:extLst>
          </p:cNvPr>
          <p:cNvSpPr txBox="1"/>
          <p:nvPr/>
        </p:nvSpPr>
        <p:spPr>
          <a:xfrm>
            <a:off x="1128064" y="973651"/>
            <a:ext cx="14753067" cy="1015663"/>
          </a:xfrm>
          <a:prstGeom prst="rect">
            <a:avLst/>
          </a:prstGeom>
          <a:noFill/>
        </p:spPr>
        <p:txBody>
          <a:bodyPr wrap="square" rtlCol="0">
            <a:spAutoFit/>
          </a:bodyPr>
          <a:lstStyle/>
          <a:p>
            <a:r>
              <a:rPr lang="en-US" sz="2000" b="1" dirty="0">
                <a:solidFill>
                  <a:schemeClr val="dk1"/>
                </a:solidFill>
                <a:latin typeface="Calibri"/>
                <a:ea typeface="Calibri"/>
                <a:cs typeface="Calibri"/>
                <a:sym typeface="Calibri"/>
              </a:rPr>
              <a:t>Note</a:t>
            </a:r>
            <a:r>
              <a:rPr lang="en-US" sz="2000" dirty="0">
                <a:solidFill>
                  <a:schemeClr val="dk1"/>
                </a:solidFill>
                <a:latin typeface="Calibri"/>
                <a:ea typeface="Calibri"/>
                <a:cs typeface="Calibri"/>
                <a:sym typeface="Calibri"/>
              </a:rPr>
              <a:t>: as with any speed dating event, there is not a set expectation that you will be matched with a mentee following today’s event. </a:t>
            </a:r>
          </a:p>
          <a:p>
            <a:r>
              <a:rPr lang="en-US" sz="2000" dirty="0">
                <a:solidFill>
                  <a:schemeClr val="dk1"/>
                </a:solidFill>
                <a:latin typeface="Calibri"/>
                <a:ea typeface="Calibri"/>
                <a:cs typeface="Calibri"/>
                <a:sym typeface="Calibri"/>
              </a:rPr>
              <a:t>The purpose of the event today is to allow potential mentees learn about mentorship and what ISPE offers through the Mentor Match program, as well as opportunities for engagement within ISPE. And to get more ISPE members to sign up for the program </a:t>
            </a:r>
            <a:r>
              <a:rPr lang="en-US" sz="2000" dirty="0">
                <a:solidFill>
                  <a:schemeClr val="dk1"/>
                </a:solidFill>
                <a:latin typeface="Calibri"/>
                <a:ea typeface="Calibri"/>
                <a:cs typeface="Calibri"/>
                <a:sym typeface="Wingdings" panose="05000000000000000000" pitchFamily="2" charset="2"/>
              </a:rPr>
              <a:t></a:t>
            </a:r>
            <a:endParaRPr lang="en-US" sz="2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1480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
          <p:cNvSpPr txBox="1">
            <a:spLocks noGrp="1"/>
          </p:cNvSpPr>
          <p:nvPr>
            <p:ph type="title"/>
          </p:nvPr>
        </p:nvSpPr>
        <p:spPr>
          <a:xfrm>
            <a:off x="732325" y="3367551"/>
            <a:ext cx="9055200" cy="928800"/>
          </a:xfrm>
          <a:prstGeom prst="rect">
            <a:avLst/>
          </a:prstGeom>
          <a:noFill/>
          <a:ln>
            <a:noFill/>
          </a:ln>
        </p:spPr>
        <p:txBody>
          <a:bodyPr spcFirstLastPara="1" wrap="square" lIns="0" tIns="142225" rIns="0" bIns="0" anchor="ctr" anchorCtr="0">
            <a:spAutoFit/>
          </a:bodyPr>
          <a:lstStyle/>
          <a:p>
            <a:pPr marL="0" lvl="0" indent="0" algn="l" rtl="0">
              <a:spcBef>
                <a:spcPts val="0"/>
              </a:spcBef>
              <a:spcAft>
                <a:spcPts val="0"/>
              </a:spcAft>
              <a:buNone/>
            </a:pPr>
            <a:r>
              <a:rPr lang="en-US"/>
              <a:t>ISPE Virtual Mentor Match Event</a:t>
            </a:r>
            <a:endParaRPr/>
          </a:p>
        </p:txBody>
      </p:sp>
      <p:sp>
        <p:nvSpPr>
          <p:cNvPr id="160" name="Google Shape;160;p1"/>
          <p:cNvSpPr txBox="1">
            <a:spLocks noGrp="1"/>
          </p:cNvSpPr>
          <p:nvPr>
            <p:ph type="body" idx="1"/>
          </p:nvPr>
        </p:nvSpPr>
        <p:spPr>
          <a:xfrm>
            <a:off x="732325" y="4296350"/>
            <a:ext cx="8811000" cy="1970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2800" dirty="0"/>
              <a:t>3 &amp; 5 June 2025</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ISPE Membership Committee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Daniela Moga, Chair Membership Committee</a:t>
            </a:r>
            <a:endParaRPr dirty="0"/>
          </a:p>
          <a:p>
            <a:pPr marL="0" lvl="0" indent="0" algn="l" rtl="0">
              <a:spcBef>
                <a:spcPts val="0"/>
              </a:spcBef>
              <a:spcAft>
                <a:spcPts val="0"/>
              </a:spcAft>
              <a:buNone/>
            </a:pPr>
            <a:r>
              <a:rPr lang="en-US" dirty="0"/>
              <a:t>Anne Butler, Co-Chair Membership Committee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
          <p:cNvSpPr txBox="1">
            <a:spLocks noGrp="1"/>
          </p:cNvSpPr>
          <p:nvPr>
            <p:ph type="sldNum" idx="4294967295"/>
          </p:nvPr>
        </p:nvSpPr>
        <p:spPr>
          <a:xfrm>
            <a:off x="15568234" y="8376487"/>
            <a:ext cx="687765" cy="207749"/>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r>
              <a:rPr lang="en-US">
                <a:latin typeface="Arial"/>
                <a:ea typeface="Arial"/>
                <a:cs typeface="Arial"/>
                <a:sym typeface="Arial"/>
              </a:rPr>
              <a:t>01</a:t>
            </a:r>
            <a:endParaRPr/>
          </a:p>
        </p:txBody>
      </p:sp>
      <p:sp>
        <p:nvSpPr>
          <p:cNvPr id="166" name="Google Shape;166;p2"/>
          <p:cNvSpPr txBox="1">
            <a:spLocks noGrp="1"/>
          </p:cNvSpPr>
          <p:nvPr>
            <p:ph type="body" idx="1"/>
          </p:nvPr>
        </p:nvSpPr>
        <p:spPr>
          <a:xfrm>
            <a:off x="1077468" y="1581579"/>
            <a:ext cx="11061700" cy="5539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Agenda</a:t>
            </a:r>
            <a:endParaRPr dirty="0"/>
          </a:p>
        </p:txBody>
      </p:sp>
      <p:sp>
        <p:nvSpPr>
          <p:cNvPr id="167" name="Google Shape;167;p2"/>
          <p:cNvSpPr txBox="1"/>
          <p:nvPr/>
        </p:nvSpPr>
        <p:spPr>
          <a:xfrm>
            <a:off x="10466516" y="1036593"/>
            <a:ext cx="5445600" cy="6240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a:latin typeface="Calibri"/>
                <a:ea typeface="Calibri"/>
                <a:cs typeface="Calibri"/>
                <a:sym typeface="Calibri"/>
              </a:rPr>
              <a:t>Some Housekeeping:</a:t>
            </a:r>
            <a:endParaRPr sz="2800" b="1" dirty="0">
              <a:latin typeface="Calibri"/>
              <a:ea typeface="Calibri"/>
              <a:cs typeface="Calibri"/>
              <a:sym typeface="Calibri"/>
            </a:endParaRPr>
          </a:p>
          <a:p>
            <a:pPr marL="0" marR="0" lvl="0" indent="0" algn="l" rtl="0">
              <a:spcBef>
                <a:spcPts val="0"/>
              </a:spcBef>
              <a:spcAft>
                <a:spcPts val="0"/>
              </a:spcAft>
              <a:buNone/>
            </a:pPr>
            <a:endParaRPr sz="1800" b="1" dirty="0">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Please mute yourself if you are not actively speaking</a:t>
            </a:r>
            <a:endParaRPr sz="1800" dirty="0">
              <a:solidFill>
                <a:schemeClr val="dk1"/>
              </a:solidFill>
            </a:endParaRPr>
          </a:p>
          <a:p>
            <a:pPr marL="457200" lvl="0" indent="0" algn="l" rtl="0">
              <a:lnSpc>
                <a:spcPct val="115000"/>
              </a:lnSpc>
              <a:spcBef>
                <a:spcPts val="0"/>
              </a:spcBef>
              <a:spcAft>
                <a:spcPts val="0"/>
              </a:spcAft>
              <a:buNone/>
            </a:pPr>
            <a:endParaRPr sz="12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Turn on your video (we would love to see you!)</a:t>
            </a:r>
            <a:endParaRPr sz="1800" dirty="0">
              <a:solidFill>
                <a:schemeClr val="dk1"/>
              </a:solidFill>
            </a:endParaRPr>
          </a:p>
          <a:p>
            <a:pPr marL="457200" lvl="0" indent="0" algn="l" rtl="0">
              <a:lnSpc>
                <a:spcPct val="115000"/>
              </a:lnSpc>
              <a:spcBef>
                <a:spcPts val="0"/>
              </a:spcBef>
              <a:spcAft>
                <a:spcPts val="0"/>
              </a:spcAft>
              <a:buNone/>
            </a:pPr>
            <a:endParaRPr sz="12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Tell us who you are:</a:t>
            </a:r>
            <a:endParaRPr sz="1800" dirty="0">
              <a:solidFill>
                <a:schemeClr val="dk1"/>
              </a:solidFill>
            </a:endParaRPr>
          </a:p>
          <a:p>
            <a:pPr marL="914400" lvl="1" indent="-342900" algn="l" rtl="0">
              <a:lnSpc>
                <a:spcPct val="115000"/>
              </a:lnSpc>
              <a:spcBef>
                <a:spcPts val="0"/>
              </a:spcBef>
              <a:spcAft>
                <a:spcPts val="0"/>
              </a:spcAft>
              <a:buClr>
                <a:schemeClr val="dk1"/>
              </a:buClr>
              <a:buSzPts val="1800"/>
              <a:buChar char="○"/>
            </a:pPr>
            <a:r>
              <a:rPr lang="en-US" sz="1800" dirty="0">
                <a:solidFill>
                  <a:schemeClr val="dk1"/>
                </a:solidFill>
              </a:rPr>
              <a:t>Please change your screen name to include your full name</a:t>
            </a:r>
            <a:endParaRPr sz="1800" dirty="0">
              <a:solidFill>
                <a:schemeClr val="dk1"/>
              </a:solidFill>
            </a:endParaRPr>
          </a:p>
          <a:p>
            <a:pPr marL="914400" lvl="1" indent="-342900" algn="l" rtl="0">
              <a:lnSpc>
                <a:spcPct val="115000"/>
              </a:lnSpc>
              <a:spcBef>
                <a:spcPts val="0"/>
              </a:spcBef>
              <a:spcAft>
                <a:spcPts val="0"/>
              </a:spcAft>
              <a:buClr>
                <a:schemeClr val="dk1"/>
              </a:buClr>
              <a:buSzPts val="1800"/>
              <a:buChar char="○"/>
            </a:pPr>
            <a:r>
              <a:rPr lang="en-US" sz="1800" b="1" dirty="0">
                <a:solidFill>
                  <a:schemeClr val="dk1"/>
                </a:solidFill>
              </a:rPr>
              <a:t>Mentors</a:t>
            </a:r>
            <a:r>
              <a:rPr lang="en-US" sz="1800" dirty="0">
                <a:solidFill>
                  <a:schemeClr val="dk1"/>
                </a:solidFill>
              </a:rPr>
              <a:t>: Please place the word MENTOR, followed by sector, before your zoom name (Example: MENTOR A – Daniela Moga) – Sector key:</a:t>
            </a:r>
          </a:p>
          <a:p>
            <a:pPr marL="1597025" lvl="6" indent="-342900">
              <a:lnSpc>
                <a:spcPct val="115000"/>
              </a:lnSpc>
              <a:buClr>
                <a:schemeClr val="dk1"/>
              </a:buClr>
              <a:buSzPts val="1800"/>
              <a:buFont typeface="Wingdings" panose="05000000000000000000" pitchFamily="2" charset="2"/>
              <a:buChar char="§"/>
            </a:pPr>
            <a:r>
              <a:rPr lang="en-US" sz="1600" dirty="0">
                <a:solidFill>
                  <a:schemeClr val="dk1"/>
                </a:solidFill>
              </a:rPr>
              <a:t>A = Academic</a:t>
            </a:r>
          </a:p>
          <a:p>
            <a:pPr marL="1597025" lvl="6" indent="-342900">
              <a:lnSpc>
                <a:spcPct val="115000"/>
              </a:lnSpc>
              <a:buClr>
                <a:schemeClr val="dk1"/>
              </a:buClr>
              <a:buSzPts val="1800"/>
              <a:buFont typeface="Wingdings" panose="05000000000000000000" pitchFamily="2" charset="2"/>
              <a:buChar char="§"/>
            </a:pPr>
            <a:r>
              <a:rPr lang="en-US" sz="1600" dirty="0">
                <a:solidFill>
                  <a:schemeClr val="dk1"/>
                </a:solidFill>
              </a:rPr>
              <a:t>G = Government/Regulatory</a:t>
            </a:r>
          </a:p>
          <a:p>
            <a:pPr marL="1597025" lvl="6" indent="-342900">
              <a:lnSpc>
                <a:spcPct val="115000"/>
              </a:lnSpc>
              <a:buClr>
                <a:schemeClr val="dk1"/>
              </a:buClr>
              <a:buSzPts val="1800"/>
              <a:buFont typeface="Wingdings" panose="05000000000000000000" pitchFamily="2" charset="2"/>
              <a:buChar char="§"/>
            </a:pPr>
            <a:r>
              <a:rPr lang="en-US" sz="1600" dirty="0">
                <a:solidFill>
                  <a:schemeClr val="dk1"/>
                </a:solidFill>
              </a:rPr>
              <a:t>I = Industry/Service Provider</a:t>
            </a:r>
          </a:p>
          <a:p>
            <a:pPr marL="1597025" lvl="6" indent="-342900">
              <a:lnSpc>
                <a:spcPct val="115000"/>
              </a:lnSpc>
              <a:buClr>
                <a:schemeClr val="dk1"/>
              </a:buClr>
              <a:buSzPts val="1800"/>
              <a:buFont typeface="Wingdings" panose="05000000000000000000" pitchFamily="2" charset="2"/>
              <a:buChar char="§"/>
            </a:pPr>
            <a:r>
              <a:rPr lang="en-US" sz="1600" dirty="0">
                <a:solidFill>
                  <a:schemeClr val="dk1"/>
                </a:solidFill>
              </a:rPr>
              <a:t>O = Other</a:t>
            </a:r>
          </a:p>
          <a:p>
            <a:pPr marL="1254125" lvl="6">
              <a:lnSpc>
                <a:spcPct val="115000"/>
              </a:lnSpc>
              <a:buClr>
                <a:schemeClr val="dk1"/>
              </a:buClr>
              <a:buSzPts val="1800"/>
            </a:pPr>
            <a:endParaRPr sz="1200" dirty="0">
              <a:solidFill>
                <a:schemeClr val="dk1"/>
              </a:solidFill>
            </a:endParaRPr>
          </a:p>
          <a:p>
            <a:pPr marL="342900" marR="0" lvl="0" indent="-304800" algn="l" rtl="0">
              <a:spcBef>
                <a:spcPts val="900"/>
              </a:spcBef>
              <a:spcAft>
                <a:spcPts val="0"/>
              </a:spcAft>
              <a:buClr>
                <a:schemeClr val="dk1"/>
              </a:buClr>
              <a:buSzPts val="1800"/>
              <a:buChar char="•"/>
            </a:pPr>
            <a:r>
              <a:rPr lang="en-US" sz="1800" dirty="0">
                <a:solidFill>
                  <a:schemeClr val="dk1"/>
                </a:solidFill>
              </a:rPr>
              <a:t>If you have questions, please send using the Chat function</a:t>
            </a:r>
            <a:endParaRPr sz="1800" dirty="0">
              <a:solidFill>
                <a:schemeClr val="dk1"/>
              </a:solidFill>
            </a:endParaRPr>
          </a:p>
          <a:p>
            <a:pPr marL="457200" marR="0" lvl="0" indent="0" algn="l" rtl="0">
              <a:spcBef>
                <a:spcPts val="900"/>
              </a:spcBef>
              <a:spcAft>
                <a:spcPts val="0"/>
              </a:spcAft>
              <a:buNone/>
            </a:pPr>
            <a:endParaRPr sz="1200" dirty="0">
              <a:solidFill>
                <a:schemeClr val="dk1"/>
              </a:solidFill>
            </a:endParaRPr>
          </a:p>
          <a:p>
            <a:pPr marL="342900" marR="0" lvl="0" indent="-304800" algn="l" rtl="0">
              <a:spcBef>
                <a:spcPts val="900"/>
              </a:spcBef>
              <a:spcAft>
                <a:spcPts val="0"/>
              </a:spcAft>
              <a:buClr>
                <a:schemeClr val="dk1"/>
              </a:buClr>
              <a:buSzPts val="1800"/>
              <a:buChar char="•"/>
            </a:pPr>
            <a:r>
              <a:rPr lang="en-US" sz="1800" dirty="0">
                <a:solidFill>
                  <a:schemeClr val="dk1"/>
                </a:solidFill>
              </a:rPr>
              <a:t>All slides will be made available after the event on ISPE Exchange</a:t>
            </a:r>
            <a:endParaRPr sz="1800" dirty="0">
              <a:solidFill>
                <a:schemeClr val="dk1"/>
              </a:solidFill>
            </a:endParaRPr>
          </a:p>
        </p:txBody>
      </p:sp>
      <p:graphicFrame>
        <p:nvGraphicFramePr>
          <p:cNvPr id="168" name="Google Shape;168;p2"/>
          <p:cNvGraphicFramePr/>
          <p:nvPr>
            <p:extLst>
              <p:ext uri="{D42A27DB-BD31-4B8C-83A1-F6EECF244321}">
                <p14:modId xmlns:p14="http://schemas.microsoft.com/office/powerpoint/2010/main" val="489239179"/>
              </p:ext>
            </p:extLst>
          </p:nvPr>
        </p:nvGraphicFramePr>
        <p:xfrm>
          <a:off x="1075436" y="2356983"/>
          <a:ext cx="9391080" cy="4355345"/>
        </p:xfrm>
        <a:graphic>
          <a:graphicData uri="http://schemas.openxmlformats.org/drawingml/2006/table">
            <a:tbl>
              <a:tblPr>
                <a:noFill/>
                <a:tableStyleId>{A60B2167-E0FA-4925-9D72-F6CB0FF13049}</a:tableStyleId>
              </a:tblPr>
              <a:tblGrid>
                <a:gridCol w="1616964">
                  <a:extLst>
                    <a:ext uri="{9D8B030D-6E8A-4147-A177-3AD203B41FA5}">
                      <a16:colId xmlns:a16="http://schemas.microsoft.com/office/drawing/2014/main" val="20000"/>
                    </a:ext>
                  </a:extLst>
                </a:gridCol>
                <a:gridCol w="4838700">
                  <a:extLst>
                    <a:ext uri="{9D8B030D-6E8A-4147-A177-3AD203B41FA5}">
                      <a16:colId xmlns:a16="http://schemas.microsoft.com/office/drawing/2014/main" val="20001"/>
                    </a:ext>
                  </a:extLst>
                </a:gridCol>
                <a:gridCol w="2935416">
                  <a:extLst>
                    <a:ext uri="{9D8B030D-6E8A-4147-A177-3AD203B41FA5}">
                      <a16:colId xmlns:a16="http://schemas.microsoft.com/office/drawing/2014/main" val="20002"/>
                    </a:ext>
                  </a:extLst>
                </a:gridCol>
              </a:tblGrid>
              <a:tr h="714200">
                <a:tc>
                  <a:txBody>
                    <a:bodyPr/>
                    <a:lstStyle/>
                    <a:p>
                      <a:pPr marL="0" marR="0" lvl="0" indent="0" algn="ctr" rtl="0">
                        <a:spcBef>
                          <a:spcPts val="0"/>
                        </a:spcBef>
                        <a:spcAft>
                          <a:spcPts val="0"/>
                        </a:spcAft>
                        <a:buNone/>
                      </a:pPr>
                      <a:r>
                        <a:rPr lang="en-US" sz="1600" b="1" i="0" u="none" strike="noStrike" cap="none" dirty="0">
                          <a:solidFill>
                            <a:schemeClr val="lt1"/>
                          </a:solidFill>
                          <a:latin typeface="Arial"/>
                          <a:ea typeface="Arial"/>
                          <a:cs typeface="Arial"/>
                          <a:sym typeface="Arial"/>
                        </a:rPr>
                        <a:t>TIME</a:t>
                      </a:r>
                      <a:endParaRPr sz="1600" b="1" u="none" strike="noStrike" cap="none" dirty="0">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tc>
                  <a:txBody>
                    <a:bodyPr/>
                    <a:lstStyle/>
                    <a:p>
                      <a:pPr marL="0" marR="0" lvl="0" indent="0" algn="ctr" rtl="0">
                        <a:spcBef>
                          <a:spcPts val="0"/>
                        </a:spcBef>
                        <a:spcAft>
                          <a:spcPts val="0"/>
                        </a:spcAft>
                        <a:buNone/>
                      </a:pPr>
                      <a:r>
                        <a:rPr lang="en-US" sz="1600" b="1" i="0" u="none" strike="noStrike" cap="none" dirty="0">
                          <a:solidFill>
                            <a:schemeClr val="lt1"/>
                          </a:solidFill>
                          <a:latin typeface="Arial"/>
                          <a:ea typeface="Arial"/>
                          <a:cs typeface="Arial"/>
                          <a:sym typeface="Arial"/>
                        </a:rPr>
                        <a:t>ACTIVITY</a:t>
                      </a:r>
                      <a:endParaRPr sz="1600" b="1" u="none" strike="noStrike" cap="none" dirty="0">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tc>
                  <a:txBody>
                    <a:bodyPr/>
                    <a:lstStyle/>
                    <a:p>
                      <a:pPr marL="0" marR="0" lvl="0" indent="0" algn="ctr" rtl="0">
                        <a:spcBef>
                          <a:spcPts val="0"/>
                        </a:spcBef>
                        <a:spcAft>
                          <a:spcPts val="0"/>
                        </a:spcAft>
                        <a:buNone/>
                      </a:pPr>
                      <a:r>
                        <a:rPr lang="en-US" sz="1600" b="1" i="0" u="none" strike="noStrike" cap="none">
                          <a:solidFill>
                            <a:schemeClr val="lt1"/>
                          </a:solidFill>
                          <a:latin typeface="Arial"/>
                          <a:ea typeface="Arial"/>
                          <a:cs typeface="Arial"/>
                          <a:sym typeface="Arial"/>
                        </a:rPr>
                        <a:t>LEADING</a:t>
                      </a:r>
                      <a:endParaRPr sz="1600" b="1" u="none" strike="noStrike" cap="none">
                        <a:solidFill>
                          <a:schemeClr val="lt1"/>
                        </a:solidFill>
                      </a:endParaRPr>
                    </a:p>
                  </a:txBody>
                  <a:tcPr marL="119750" marR="119750" marT="119750" marB="1197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5356"/>
                    </a:solidFill>
                  </a:tcPr>
                </a:tc>
                <a:extLst>
                  <a:ext uri="{0D108BD9-81ED-4DB2-BD59-A6C34878D82A}">
                    <a16:rowId xmlns:a16="http://schemas.microsoft.com/office/drawing/2014/main" val="10000"/>
                  </a:ext>
                </a:extLst>
              </a:tr>
              <a:tr h="654350">
                <a:tc>
                  <a:txBody>
                    <a:bodyPr/>
                    <a:lstStyle/>
                    <a:p>
                      <a:pPr marL="0" marR="0" lvl="0" indent="0" algn="ctr" rtl="0">
                        <a:spcBef>
                          <a:spcPts val="0"/>
                        </a:spcBef>
                        <a:spcAft>
                          <a:spcPts val="0"/>
                        </a:spcAft>
                        <a:buNone/>
                      </a:pPr>
                      <a:r>
                        <a:rPr lang="en-US" sz="1800" b="0" i="0" u="none" strike="noStrike" cap="none" dirty="0">
                          <a:solidFill>
                            <a:schemeClr val="dk1"/>
                          </a:solidFill>
                          <a:latin typeface="Arial"/>
                          <a:ea typeface="Arial"/>
                          <a:cs typeface="Arial"/>
                          <a:sym typeface="Arial"/>
                        </a:rPr>
                        <a:t>0:00-0:10</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Welcome &amp; Introduction to ISPE Mentorship (Mentor Match) Program</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Daniela Moga</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22375">
                <a:tc>
                  <a:txBody>
                    <a:bodyPr/>
                    <a:lstStyle/>
                    <a:p>
                      <a:pPr marL="0" marR="0" lvl="0" indent="0" algn="ctr" rtl="0">
                        <a:spcBef>
                          <a:spcPts val="0"/>
                        </a:spcBef>
                        <a:spcAft>
                          <a:spcPts val="0"/>
                        </a:spcAft>
                        <a:buNone/>
                      </a:pPr>
                      <a:r>
                        <a:rPr lang="en-US" sz="1800" b="0" i="0" u="none" strike="noStrike" cap="none" dirty="0">
                          <a:solidFill>
                            <a:schemeClr val="dk1"/>
                          </a:solidFill>
                          <a:latin typeface="Arial"/>
                          <a:ea typeface="Arial"/>
                          <a:cs typeface="Arial"/>
                          <a:sym typeface="Arial"/>
                        </a:rPr>
                        <a:t>0:10-0:30</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Remarks from ISPE’s President and President Elect</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Mary Beth Ritchey and Ursula Kirchmayer</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extLst>
                  <a:ext uri="{0D108BD9-81ED-4DB2-BD59-A6C34878D82A}">
                    <a16:rowId xmlns:a16="http://schemas.microsoft.com/office/drawing/2014/main" val="10002"/>
                  </a:ext>
                </a:extLst>
              </a:tr>
              <a:tr h="654350">
                <a:tc>
                  <a:txBody>
                    <a:bodyPr/>
                    <a:lstStyle/>
                    <a:p>
                      <a:pPr marL="0" marR="0" lvl="0" indent="0" algn="ctr" rtl="0">
                        <a:spcBef>
                          <a:spcPts val="0"/>
                        </a:spcBef>
                        <a:spcAft>
                          <a:spcPts val="0"/>
                        </a:spcAft>
                        <a:buNone/>
                      </a:pPr>
                      <a:r>
                        <a:rPr lang="en-US" sz="1800" b="0" i="0" u="none" strike="noStrike" cap="none" dirty="0">
                          <a:solidFill>
                            <a:schemeClr val="dk1"/>
                          </a:solidFill>
                          <a:highlight>
                            <a:schemeClr val="lt1"/>
                          </a:highlight>
                          <a:latin typeface="Arial"/>
                          <a:ea typeface="Arial"/>
                          <a:cs typeface="Arial"/>
                          <a:sym typeface="Arial"/>
                        </a:rPr>
                        <a:t>0:30-0:35</a:t>
                      </a:r>
                      <a:endParaRPr sz="1800" u="none" strike="noStrike" cap="none" dirty="0">
                        <a:solidFill>
                          <a:schemeClr val="dk1"/>
                        </a:solidFill>
                        <a:highlight>
                          <a:schemeClr val="lt1"/>
                        </a:highlight>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What to expect in speed matching rounds</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Daniela Moga</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654350">
                <a:tc>
                  <a:txBody>
                    <a:bodyPr/>
                    <a:lstStyle/>
                    <a:p>
                      <a:pPr marL="0" marR="0" lvl="0" indent="0" algn="ctr" rtl="0">
                        <a:spcBef>
                          <a:spcPts val="0"/>
                        </a:spcBef>
                        <a:spcAft>
                          <a:spcPts val="0"/>
                        </a:spcAft>
                        <a:buNone/>
                      </a:pPr>
                      <a:r>
                        <a:rPr lang="en-US" sz="1800" b="0" i="0" u="none" strike="noStrike" cap="none" dirty="0">
                          <a:solidFill>
                            <a:schemeClr val="dk1"/>
                          </a:solidFill>
                          <a:latin typeface="Arial"/>
                          <a:ea typeface="Arial"/>
                          <a:cs typeface="Arial"/>
                          <a:sym typeface="Arial"/>
                        </a:rPr>
                        <a:t>0:35-1:20</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Speed matching (up to 3 rounds)</a:t>
                      </a:r>
                      <a:endParaRPr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All – </a:t>
                      </a:r>
                    </a:p>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breakout rooms</a:t>
                      </a:r>
                      <a:endParaRPr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7450"/>
                      </a:srgbClr>
                    </a:solidFill>
                  </a:tcPr>
                </a:tc>
                <a:extLst>
                  <a:ext uri="{0D108BD9-81ED-4DB2-BD59-A6C34878D82A}">
                    <a16:rowId xmlns:a16="http://schemas.microsoft.com/office/drawing/2014/main" val="10004"/>
                  </a:ext>
                </a:extLst>
              </a:tr>
              <a:tr h="622375">
                <a:tc>
                  <a:txBody>
                    <a:bodyPr/>
                    <a:lstStyle/>
                    <a:p>
                      <a:pPr marL="0" marR="0" lvl="0" indent="0" algn="ctr" rtl="0">
                        <a:spcBef>
                          <a:spcPts val="0"/>
                        </a:spcBef>
                        <a:spcAft>
                          <a:spcPts val="0"/>
                        </a:spcAft>
                        <a:buNone/>
                      </a:pPr>
                      <a:r>
                        <a:rPr lang="en-US" sz="1800" b="0" i="0" u="none" strike="noStrike" cap="none" dirty="0">
                          <a:solidFill>
                            <a:schemeClr val="dk1"/>
                          </a:solidFill>
                          <a:latin typeface="Arial"/>
                          <a:ea typeface="Arial"/>
                          <a:cs typeface="Arial"/>
                          <a:sym typeface="Arial"/>
                        </a:rPr>
                        <a:t>1:20-1:30</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Clr>
                          <a:schemeClr val="dk1"/>
                        </a:buClr>
                        <a:buSzPts val="1800"/>
                        <a:buFont typeface="Arial"/>
                        <a:buNone/>
                      </a:pPr>
                      <a:r>
                        <a:rPr lang="en-US" sz="1800" b="0" i="0" u="none" strike="noStrike" cap="none" dirty="0">
                          <a:solidFill>
                            <a:schemeClr val="dk1"/>
                          </a:solidFill>
                          <a:latin typeface="Arial"/>
                          <a:ea typeface="Arial"/>
                          <a:cs typeface="Arial"/>
                          <a:sym typeface="Arial"/>
                        </a:rPr>
                        <a:t>Open discussion &amp; wrap up</a:t>
                      </a:r>
                      <a:endParaRPr dirty="0"/>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22860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Anne Butler</a:t>
                      </a:r>
                      <a:endParaRPr sz="1800" u="none" strike="noStrike" cap="none" dirty="0">
                        <a:solidFill>
                          <a:schemeClr val="dk1"/>
                        </a:solidFill>
                      </a:endParaRPr>
                    </a:p>
                  </a:txBody>
                  <a:tcPr marL="119750" marR="119750" marT="119750" marB="1197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sldNum" idx="4294967295"/>
          </p:nvPr>
        </p:nvSpPr>
        <p:spPr>
          <a:xfrm>
            <a:off x="15568234" y="8376487"/>
            <a:ext cx="687765" cy="184666"/>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sz="1200" dirty="0">
                <a:latin typeface="+mj-lt"/>
              </a:rPr>
              <a:t>02</a:t>
            </a:r>
            <a:endParaRPr sz="1200" dirty="0">
              <a:latin typeface="+mj-lt"/>
            </a:endParaRPr>
          </a:p>
        </p:txBody>
      </p:sp>
      <p:sp>
        <p:nvSpPr>
          <p:cNvPr id="175" name="Google Shape;175;p5"/>
          <p:cNvSpPr txBox="1">
            <a:spLocks noGrp="1"/>
          </p:cNvSpPr>
          <p:nvPr>
            <p:ph type="body" idx="1"/>
          </p:nvPr>
        </p:nvSpPr>
        <p:spPr>
          <a:xfrm>
            <a:off x="1112521" y="2367655"/>
            <a:ext cx="5872500" cy="5318100"/>
          </a:xfrm>
          <a:prstGeom prst="rect">
            <a:avLst/>
          </a:prstGeom>
          <a:noFill/>
          <a:ln>
            <a:noFill/>
          </a:ln>
        </p:spPr>
        <p:txBody>
          <a:bodyPr spcFirstLastPara="1" wrap="square" lIns="0" tIns="0" rIns="0" bIns="0" anchor="t" anchorCtr="0">
            <a:spAutoFit/>
          </a:bodyPr>
          <a:lstStyle/>
          <a:p>
            <a:pPr marL="342900" lvl="0" indent="-342900" algn="l" rtl="0">
              <a:spcBef>
                <a:spcPts val="0"/>
              </a:spcBef>
              <a:spcAft>
                <a:spcPts val="0"/>
              </a:spcAft>
              <a:buClr>
                <a:schemeClr val="dk1"/>
              </a:buClr>
              <a:buSzPts val="2800"/>
              <a:buFont typeface="Arial"/>
              <a:buChar char="•"/>
            </a:pPr>
            <a:r>
              <a:rPr lang="en-US" sz="2800" dirty="0"/>
              <a:t>ISPE is committed to professional development</a:t>
            </a:r>
            <a:endParaRPr dirty="0"/>
          </a:p>
          <a:p>
            <a:pPr marL="342900" lvl="0" indent="-342900" algn="l" rtl="0">
              <a:spcBef>
                <a:spcPts val="900"/>
              </a:spcBef>
              <a:spcAft>
                <a:spcPts val="0"/>
              </a:spcAft>
              <a:buClr>
                <a:schemeClr val="dk1"/>
              </a:buClr>
              <a:buSzPts val="2800"/>
              <a:buFont typeface="Arial"/>
              <a:buChar char="•"/>
            </a:pPr>
            <a:r>
              <a:rPr lang="en-US" sz="2800" dirty="0"/>
              <a:t>Online networking and career development tool </a:t>
            </a:r>
            <a:endParaRPr dirty="0"/>
          </a:p>
          <a:p>
            <a:pPr marL="342900" lvl="0" indent="-342900" algn="l" rtl="0">
              <a:spcBef>
                <a:spcPts val="900"/>
              </a:spcBef>
              <a:spcAft>
                <a:spcPts val="0"/>
              </a:spcAft>
              <a:buClr>
                <a:schemeClr val="dk1"/>
              </a:buClr>
              <a:buSzPts val="2800"/>
              <a:buFont typeface="Arial"/>
              <a:buChar char="•"/>
            </a:pPr>
            <a:r>
              <a:rPr lang="en-US" sz="2800" dirty="0"/>
              <a:t>Offers mentoring by senior ISPE members</a:t>
            </a:r>
            <a:endParaRPr dirty="0"/>
          </a:p>
          <a:p>
            <a:pPr marL="342900" lvl="0" indent="-342900" algn="l" rtl="0">
              <a:spcBef>
                <a:spcPts val="900"/>
              </a:spcBef>
              <a:spcAft>
                <a:spcPts val="0"/>
              </a:spcAft>
              <a:buClr>
                <a:schemeClr val="dk1"/>
              </a:buClr>
              <a:buSzPts val="2800"/>
              <a:buFont typeface="Arial"/>
              <a:buChar char="•"/>
            </a:pPr>
            <a:r>
              <a:rPr lang="en-US" sz="2800" dirty="0"/>
              <a:t>Volunteer service</a:t>
            </a:r>
            <a:endParaRPr dirty="0"/>
          </a:p>
          <a:p>
            <a:pPr marL="342900" lvl="0" indent="-342900" algn="l" rtl="0">
              <a:spcBef>
                <a:spcPts val="900"/>
              </a:spcBef>
              <a:spcAft>
                <a:spcPts val="0"/>
              </a:spcAft>
              <a:buClr>
                <a:schemeClr val="dk1"/>
              </a:buClr>
              <a:buSzPts val="2800"/>
              <a:buFont typeface="Arial"/>
              <a:buChar char="•"/>
            </a:pPr>
            <a:r>
              <a:rPr lang="en-US" sz="2800" dirty="0"/>
              <a:t>Use the simple online Mentor Match module to match up with a mentor</a:t>
            </a:r>
            <a:endParaRPr sz="2800" dirty="0"/>
          </a:p>
          <a:p>
            <a:pPr marL="457200" lvl="1" indent="0" algn="l" rtl="0">
              <a:spcBef>
                <a:spcPts val="900"/>
              </a:spcBef>
              <a:spcAft>
                <a:spcPts val="0"/>
              </a:spcAft>
              <a:buSzPts val="2800"/>
              <a:buNone/>
            </a:pPr>
            <a:r>
              <a:rPr lang="en-US" sz="2800" dirty="0"/>
              <a:t>- Through your ISPE Profile</a:t>
            </a:r>
            <a:endParaRPr sz="2800" dirty="0"/>
          </a:p>
          <a:p>
            <a:pPr marL="0" lvl="0" indent="0" algn="l" rtl="0">
              <a:spcBef>
                <a:spcPts val="0"/>
              </a:spcBef>
              <a:spcAft>
                <a:spcPts val="0"/>
              </a:spcAft>
              <a:buNone/>
            </a:pPr>
            <a:endParaRPr sz="2800" dirty="0"/>
          </a:p>
        </p:txBody>
      </p:sp>
      <p:sp>
        <p:nvSpPr>
          <p:cNvPr id="176" name="Google Shape;176;p5"/>
          <p:cNvSpPr txBox="1">
            <a:spLocks noGrp="1"/>
          </p:cNvSpPr>
          <p:nvPr>
            <p:ph type="body" idx="3"/>
          </p:nvPr>
        </p:nvSpPr>
        <p:spPr>
          <a:xfrm>
            <a:off x="1112521" y="1295400"/>
            <a:ext cx="5689283" cy="5539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ISPE Mentor Match Program</a:t>
            </a:r>
            <a:endParaRPr dirty="0"/>
          </a:p>
        </p:txBody>
      </p:sp>
      <p:pic>
        <p:nvPicPr>
          <p:cNvPr id="177" name="Google Shape;177;p5"/>
          <p:cNvPicPr preferRelativeResize="0"/>
          <p:nvPr/>
        </p:nvPicPr>
        <p:blipFill rotWithShape="1">
          <a:blip r:embed="rId3">
            <a:alphaModFix/>
          </a:blip>
          <a:srcRect/>
          <a:stretch/>
        </p:blipFill>
        <p:spPr>
          <a:xfrm>
            <a:off x="7366000" y="1371600"/>
            <a:ext cx="7919348" cy="6822823"/>
          </a:xfrm>
          <a:prstGeom prst="rect">
            <a:avLst/>
          </a:prstGeom>
          <a:noFill/>
          <a:ln w="15875" cap="flat" cmpd="sng">
            <a:solidFill>
              <a:schemeClr val="accent1"/>
            </a:solidFill>
            <a:prstDash val="solid"/>
            <a:round/>
            <a:headEnd type="none" w="sm" len="sm"/>
            <a:tailEnd type="none" w="sm" len="sm"/>
          </a:ln>
        </p:spPr>
      </p:pic>
      <p:sp>
        <p:nvSpPr>
          <p:cNvPr id="178" name="Google Shape;178;p5">
            <a:hlinkClick r:id="rId4"/>
          </p:cNvPr>
          <p:cNvSpPr txBox="1"/>
          <p:nvPr/>
        </p:nvSpPr>
        <p:spPr>
          <a:xfrm>
            <a:off x="5769925" y="8295700"/>
            <a:ext cx="86424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u="sng">
                <a:solidFill>
                  <a:srgbClr val="538CD5"/>
                </a:solidFill>
                <a:latin typeface="Calibri"/>
                <a:ea typeface="Calibri"/>
                <a:cs typeface="Calibri"/>
                <a:sym typeface="Calibri"/>
              </a:rPr>
              <a:t>https://community.pharmacoepi.org/participate/mentoring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4eec9d39c9_0_14"/>
          <p:cNvSpPr txBox="1">
            <a:spLocks noGrp="1"/>
          </p:cNvSpPr>
          <p:nvPr>
            <p:ph type="sldNum" idx="12"/>
          </p:nvPr>
        </p:nvSpPr>
        <p:spPr>
          <a:xfrm>
            <a:off x="15568234" y="8376487"/>
            <a:ext cx="941700" cy="215400"/>
          </a:xfrm>
          <a:prstGeom prst="rect">
            <a:avLst/>
          </a:prstGeom>
        </p:spPr>
        <p:txBody>
          <a:bodyPr spcFirstLastPara="1" wrap="square" lIns="0" tIns="7600" rIns="0" bIns="0" anchor="t" anchorCtr="0">
            <a:spAutoFit/>
          </a:bodyPr>
          <a:lstStyle/>
          <a:p>
            <a:pPr marL="25400" lvl="0" indent="0" algn="l" rtl="0">
              <a:spcBef>
                <a:spcPts val="0"/>
              </a:spcBef>
              <a:spcAft>
                <a:spcPts val="0"/>
              </a:spcAft>
              <a:buClr>
                <a:srgbClr val="000000"/>
              </a:buClr>
              <a:buFont typeface="Arial"/>
              <a:buNone/>
            </a:pPr>
            <a:r>
              <a:rPr lang="en-US"/>
              <a:t>02</a:t>
            </a:r>
            <a:endParaRPr>
              <a:latin typeface="Calibri"/>
              <a:ea typeface="Calibri"/>
              <a:cs typeface="Calibri"/>
              <a:sym typeface="Calibri"/>
            </a:endParaRPr>
          </a:p>
        </p:txBody>
      </p:sp>
      <p:pic>
        <p:nvPicPr>
          <p:cNvPr id="185" name="Google Shape;185;g24eec9d39c9_0_14"/>
          <p:cNvPicPr preferRelativeResize="0"/>
          <p:nvPr/>
        </p:nvPicPr>
        <p:blipFill>
          <a:blip r:embed="rId3">
            <a:alphaModFix/>
          </a:blip>
          <a:stretch>
            <a:fillRect/>
          </a:stretch>
        </p:blipFill>
        <p:spPr>
          <a:xfrm>
            <a:off x="2645100" y="152400"/>
            <a:ext cx="13286337" cy="8839200"/>
          </a:xfrm>
          <a:prstGeom prst="rect">
            <a:avLst/>
          </a:prstGeom>
          <a:noFill/>
          <a:ln>
            <a:noFill/>
          </a:ln>
        </p:spPr>
      </p:pic>
      <p:sp>
        <p:nvSpPr>
          <p:cNvPr id="186" name="Google Shape;186;g24eec9d39c9_0_14"/>
          <p:cNvSpPr txBox="1">
            <a:spLocks noGrp="1"/>
          </p:cNvSpPr>
          <p:nvPr>
            <p:ph type="body" idx="3"/>
          </p:nvPr>
        </p:nvSpPr>
        <p:spPr>
          <a:xfrm>
            <a:off x="603400" y="307375"/>
            <a:ext cx="4215300" cy="1107996"/>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ISPE Mentor Match Program</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24eec9d39c9_0_23"/>
          <p:cNvSpPr txBox="1">
            <a:spLocks noGrp="1"/>
          </p:cNvSpPr>
          <p:nvPr>
            <p:ph type="sldNum" idx="12"/>
          </p:nvPr>
        </p:nvSpPr>
        <p:spPr>
          <a:xfrm>
            <a:off x="15568234" y="8376487"/>
            <a:ext cx="941700" cy="215400"/>
          </a:xfrm>
          <a:prstGeom prst="rect">
            <a:avLst/>
          </a:prstGeom>
        </p:spPr>
        <p:txBody>
          <a:bodyPr spcFirstLastPara="1" wrap="square" lIns="0" tIns="7600" rIns="0" bIns="0" anchor="t" anchorCtr="0">
            <a:spAutoFit/>
          </a:bodyPr>
          <a:lstStyle/>
          <a:p>
            <a:pPr marL="25400" lvl="0" indent="0" algn="l" rtl="0">
              <a:spcBef>
                <a:spcPts val="0"/>
              </a:spcBef>
              <a:spcAft>
                <a:spcPts val="0"/>
              </a:spcAft>
              <a:buClr>
                <a:srgbClr val="000000"/>
              </a:buClr>
              <a:buFont typeface="Arial"/>
              <a:buNone/>
            </a:pPr>
            <a:r>
              <a:rPr lang="en-US" dirty="0"/>
              <a:t>04</a:t>
            </a:r>
            <a:endParaRPr dirty="0">
              <a:latin typeface="Calibri"/>
              <a:ea typeface="Calibri"/>
              <a:cs typeface="Calibri"/>
              <a:sym typeface="Calibri"/>
            </a:endParaRPr>
          </a:p>
        </p:txBody>
      </p:sp>
      <p:sp>
        <p:nvSpPr>
          <p:cNvPr id="193" name="Google Shape;193;g24eec9d39c9_0_23"/>
          <p:cNvSpPr txBox="1">
            <a:spLocks noGrp="1"/>
          </p:cNvSpPr>
          <p:nvPr>
            <p:ph type="body" idx="1"/>
          </p:nvPr>
        </p:nvSpPr>
        <p:spPr>
          <a:xfrm>
            <a:off x="1112521" y="3600790"/>
            <a:ext cx="5656200" cy="369300"/>
          </a:xfrm>
          <a:prstGeom prst="rect">
            <a:avLst/>
          </a:prstGeom>
        </p:spPr>
        <p:txBody>
          <a:bodyPr spcFirstLastPara="1" wrap="square" lIns="0" tIns="0" rIns="0" bIns="0" anchor="t" anchorCtr="0">
            <a:spAutoFit/>
          </a:bodyPr>
          <a:lstStyle/>
          <a:p>
            <a:pPr marL="0" lvl="0" indent="0" algn="l" rtl="0">
              <a:spcBef>
                <a:spcPts val="0"/>
              </a:spcBef>
              <a:spcAft>
                <a:spcPts val="0"/>
              </a:spcAft>
              <a:buNone/>
            </a:pPr>
            <a:endParaRPr/>
          </a:p>
        </p:txBody>
      </p:sp>
      <p:sp>
        <p:nvSpPr>
          <p:cNvPr id="194" name="Google Shape;194;g24eec9d39c9_0_23"/>
          <p:cNvSpPr txBox="1">
            <a:spLocks noGrp="1"/>
          </p:cNvSpPr>
          <p:nvPr>
            <p:ph type="body" idx="3"/>
          </p:nvPr>
        </p:nvSpPr>
        <p:spPr>
          <a:xfrm>
            <a:off x="1079500" y="2362200"/>
            <a:ext cx="5689200" cy="461700"/>
          </a:xfrm>
          <a:prstGeom prst="rect">
            <a:avLst/>
          </a:prstGeom>
        </p:spPr>
        <p:txBody>
          <a:bodyPr spcFirstLastPara="1" wrap="square" lIns="0" tIns="0" rIns="0" bIns="0" anchor="t" anchorCtr="0">
            <a:spAutoFit/>
          </a:bodyPr>
          <a:lstStyle/>
          <a:p>
            <a:pPr marL="0" lvl="0" indent="0" algn="l" rtl="0">
              <a:spcBef>
                <a:spcPts val="0"/>
              </a:spcBef>
              <a:spcAft>
                <a:spcPts val="0"/>
              </a:spcAft>
              <a:buNone/>
            </a:pPr>
            <a:endParaRPr/>
          </a:p>
        </p:txBody>
      </p:sp>
      <p:pic>
        <p:nvPicPr>
          <p:cNvPr id="195" name="Google Shape;195;g24eec9d39c9_0_23"/>
          <p:cNvPicPr preferRelativeResize="0"/>
          <p:nvPr/>
        </p:nvPicPr>
        <p:blipFill>
          <a:blip r:embed="rId3">
            <a:alphaModFix/>
          </a:blip>
          <a:stretch>
            <a:fillRect/>
          </a:stretch>
        </p:blipFill>
        <p:spPr>
          <a:xfrm>
            <a:off x="297700" y="942054"/>
            <a:ext cx="13654049" cy="6783625"/>
          </a:xfrm>
          <a:prstGeom prst="rect">
            <a:avLst/>
          </a:prstGeom>
          <a:noFill/>
          <a:ln>
            <a:noFill/>
          </a:ln>
        </p:spPr>
      </p:pic>
      <p:sp>
        <p:nvSpPr>
          <p:cNvPr id="196" name="Google Shape;196;g24eec9d39c9_0_23">
            <a:hlinkClick r:id="rId4"/>
          </p:cNvPr>
          <p:cNvSpPr txBox="1"/>
          <p:nvPr/>
        </p:nvSpPr>
        <p:spPr>
          <a:xfrm>
            <a:off x="2803525" y="7877500"/>
            <a:ext cx="86424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u="sng">
                <a:solidFill>
                  <a:srgbClr val="538CD5"/>
                </a:solidFill>
                <a:latin typeface="Calibri"/>
                <a:ea typeface="Calibri"/>
                <a:cs typeface="Calibri"/>
                <a:sym typeface="Calibri"/>
              </a:rPr>
              <a:t>https://community.pharmacoepi.org/participate/mentoring</a:t>
            </a:r>
            <a:endParaRPr/>
          </a:p>
        </p:txBody>
      </p:sp>
      <p:sp>
        <p:nvSpPr>
          <p:cNvPr id="197" name="Google Shape;197;g24eec9d39c9_0_23"/>
          <p:cNvSpPr txBox="1">
            <a:spLocks noGrp="1"/>
          </p:cNvSpPr>
          <p:nvPr>
            <p:ph type="body" idx="3"/>
          </p:nvPr>
        </p:nvSpPr>
        <p:spPr>
          <a:xfrm>
            <a:off x="297700" y="235550"/>
            <a:ext cx="6819300" cy="5541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ISPE Mentor Match Program</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252ba716630_0_2"/>
          <p:cNvSpPr txBox="1">
            <a:spLocks noGrp="1"/>
          </p:cNvSpPr>
          <p:nvPr>
            <p:ph type="sldNum" idx="12"/>
          </p:nvPr>
        </p:nvSpPr>
        <p:spPr>
          <a:xfrm>
            <a:off x="15568234" y="8376487"/>
            <a:ext cx="941700" cy="215400"/>
          </a:xfrm>
          <a:prstGeom prst="rect">
            <a:avLst/>
          </a:prstGeom>
        </p:spPr>
        <p:txBody>
          <a:bodyPr spcFirstLastPara="1" wrap="square" lIns="0" tIns="7600" rIns="0" bIns="0" anchor="t" anchorCtr="0">
            <a:spAutoFit/>
          </a:bodyPr>
          <a:lstStyle/>
          <a:p>
            <a:pPr marL="25400" lvl="0" indent="0" algn="l" rtl="0">
              <a:spcBef>
                <a:spcPts val="0"/>
              </a:spcBef>
              <a:spcAft>
                <a:spcPts val="0"/>
              </a:spcAft>
              <a:buClr>
                <a:srgbClr val="000000"/>
              </a:buClr>
              <a:buFont typeface="Arial"/>
              <a:buNone/>
            </a:pPr>
            <a:r>
              <a:rPr lang="en-US" dirty="0"/>
              <a:t>05</a:t>
            </a:r>
            <a:endParaRPr dirty="0">
              <a:latin typeface="Calibri"/>
              <a:ea typeface="Calibri"/>
              <a:cs typeface="Calibri"/>
              <a:sym typeface="Calibri"/>
            </a:endParaRPr>
          </a:p>
        </p:txBody>
      </p:sp>
      <p:sp>
        <p:nvSpPr>
          <p:cNvPr id="204" name="Google Shape;204;g252ba716630_0_2"/>
          <p:cNvSpPr txBox="1">
            <a:spLocks noGrp="1"/>
          </p:cNvSpPr>
          <p:nvPr>
            <p:ph type="body" idx="1"/>
          </p:nvPr>
        </p:nvSpPr>
        <p:spPr>
          <a:xfrm>
            <a:off x="965206" y="3600910"/>
            <a:ext cx="13958700" cy="2586000"/>
          </a:xfrm>
          <a:prstGeom prst="rect">
            <a:avLst/>
          </a:prstGeom>
        </p:spPr>
        <p:txBody>
          <a:bodyPr spcFirstLastPara="1" wrap="square" lIns="0" tIns="0" rIns="0" bIns="0" anchor="t" anchorCtr="0">
            <a:spAutoFit/>
          </a:bodyPr>
          <a:lstStyle/>
          <a:p>
            <a:pPr marL="457200" lvl="0" indent="-406400" algn="l" rtl="0">
              <a:spcBef>
                <a:spcPts val="0"/>
              </a:spcBef>
              <a:spcAft>
                <a:spcPts val="0"/>
              </a:spcAft>
              <a:buSzPts val="2800"/>
              <a:buChar char="●"/>
            </a:pPr>
            <a:r>
              <a:rPr lang="en-US" sz="2800" dirty="0"/>
              <a:t>Search through the list of potential matches using the online tool </a:t>
            </a:r>
            <a:endParaRPr sz="2800" dirty="0"/>
          </a:p>
          <a:p>
            <a:pPr marL="457200" lvl="0" indent="0" algn="l" rtl="0">
              <a:spcBef>
                <a:spcPts val="0"/>
              </a:spcBef>
              <a:spcAft>
                <a:spcPts val="0"/>
              </a:spcAft>
              <a:buNone/>
            </a:pPr>
            <a:endParaRPr sz="2800" dirty="0"/>
          </a:p>
          <a:p>
            <a:pPr marL="457200" lvl="0" indent="-406400" algn="l" rtl="0">
              <a:spcBef>
                <a:spcPts val="0"/>
              </a:spcBef>
              <a:spcAft>
                <a:spcPts val="0"/>
              </a:spcAft>
              <a:buSzPts val="2800"/>
              <a:buChar char="●"/>
            </a:pPr>
            <a:r>
              <a:rPr lang="en-US" sz="2800" b="1" dirty="0"/>
              <a:t>Mentees</a:t>
            </a:r>
            <a:r>
              <a:rPr lang="en-US" sz="2800" dirty="0"/>
              <a:t>: Be </a:t>
            </a:r>
            <a:r>
              <a:rPr lang="en-US" sz="2800" b="1" dirty="0"/>
              <a:t>proactive</a:t>
            </a:r>
            <a:r>
              <a:rPr lang="en-US" sz="2800" dirty="0"/>
              <a:t> about messaging a potential mentor(s) and set up a time for an initial call</a:t>
            </a:r>
            <a:endParaRPr sz="2800" dirty="0"/>
          </a:p>
          <a:p>
            <a:pPr marL="457200" lvl="0" indent="0" algn="l" rtl="0">
              <a:spcBef>
                <a:spcPts val="0"/>
              </a:spcBef>
              <a:spcAft>
                <a:spcPts val="0"/>
              </a:spcAft>
              <a:buNone/>
            </a:pPr>
            <a:endParaRPr sz="2800" dirty="0"/>
          </a:p>
          <a:p>
            <a:pPr marL="457200" lvl="0" indent="-406400" algn="l" rtl="0">
              <a:spcBef>
                <a:spcPts val="0"/>
              </a:spcBef>
              <a:spcAft>
                <a:spcPts val="0"/>
              </a:spcAft>
              <a:buSzPts val="2800"/>
              <a:buChar char="●"/>
            </a:pPr>
            <a:r>
              <a:rPr lang="en-US" sz="2800" dirty="0"/>
              <a:t>Anyone can be a Mentor and a Mentee, you can sign up to be both</a:t>
            </a:r>
            <a:endParaRPr sz="2800" dirty="0"/>
          </a:p>
        </p:txBody>
      </p:sp>
      <p:sp>
        <p:nvSpPr>
          <p:cNvPr id="205" name="Google Shape;205;g252ba716630_0_2"/>
          <p:cNvSpPr txBox="1">
            <a:spLocks noGrp="1"/>
          </p:cNvSpPr>
          <p:nvPr>
            <p:ph type="body" idx="3"/>
          </p:nvPr>
        </p:nvSpPr>
        <p:spPr>
          <a:xfrm>
            <a:off x="1079500" y="2362200"/>
            <a:ext cx="5689200" cy="5541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US" sz="3600" dirty="0"/>
              <a:t>ISPE Mentor Match Program</a:t>
            </a:r>
            <a:endParaRPr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6"/>
          <p:cNvSpPr txBox="1">
            <a:spLocks noGrp="1"/>
          </p:cNvSpPr>
          <p:nvPr>
            <p:ph type="body" idx="1"/>
          </p:nvPr>
        </p:nvSpPr>
        <p:spPr>
          <a:xfrm>
            <a:off x="1104900" y="3581400"/>
            <a:ext cx="12966600" cy="2354491"/>
          </a:xfrm>
          <a:prstGeom prst="rect">
            <a:avLst/>
          </a:prstGeom>
          <a:noFill/>
          <a:ln>
            <a:noFill/>
          </a:ln>
        </p:spPr>
        <p:txBody>
          <a:bodyPr spcFirstLastPara="1" wrap="square" lIns="0" tIns="0" rIns="0" bIns="0" anchor="t" anchorCtr="0">
            <a:spAutoFit/>
          </a:bodyPr>
          <a:lstStyle/>
          <a:p>
            <a:pPr marL="0" lvl="0" indent="0">
              <a:buClr>
                <a:schemeClr val="dk1"/>
              </a:buClr>
            </a:pPr>
            <a:r>
              <a:rPr lang="en-US" sz="5100" b="1" dirty="0"/>
              <a:t>ISPE President Mary Beth Ritchey </a:t>
            </a:r>
          </a:p>
          <a:p>
            <a:pPr marL="0" lvl="0" indent="0">
              <a:buClr>
                <a:schemeClr val="dk1"/>
              </a:buClr>
            </a:pPr>
            <a:r>
              <a:rPr lang="en-US" sz="5100" b="1" dirty="0"/>
              <a:t>and</a:t>
            </a:r>
          </a:p>
          <a:p>
            <a:pPr marL="0" lvl="0" indent="0">
              <a:buClr>
                <a:schemeClr val="dk1"/>
              </a:buClr>
            </a:pPr>
            <a:r>
              <a:rPr lang="en-US" sz="5100" b="1" dirty="0">
                <a:solidFill>
                  <a:srgbClr val="FFFFFF"/>
                </a:solidFill>
              </a:rPr>
              <a:t>ISPE President-Elect Ursula Kirchmayer</a:t>
            </a:r>
            <a:endParaRPr dirty="0">
              <a:solidFill>
                <a:srgbClr val="FFFFFF"/>
              </a:solidFill>
            </a:endParaRPr>
          </a:p>
        </p:txBody>
      </p:sp>
      <p:sp>
        <p:nvSpPr>
          <p:cNvPr id="211" name="Google Shape;211;p6"/>
          <p:cNvSpPr txBox="1">
            <a:spLocks noGrp="1"/>
          </p:cNvSpPr>
          <p:nvPr>
            <p:ph type="sldNum" idx="4294967295"/>
          </p:nvPr>
        </p:nvSpPr>
        <p:spPr>
          <a:xfrm>
            <a:off x="15568234" y="8376487"/>
            <a:ext cx="687765" cy="207749"/>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r>
              <a:rPr lang="en-US" dirty="0">
                <a:latin typeface="Arial"/>
                <a:ea typeface="Arial"/>
                <a:cs typeface="Arial"/>
                <a:sym typeface="Arial"/>
              </a:rPr>
              <a:t>06</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4D2B49-165C-3C49-3C1D-51EEF9C0C87A}"/>
              </a:ext>
            </a:extLst>
          </p:cNvPr>
          <p:cNvSpPr>
            <a:spLocks noGrp="1"/>
          </p:cNvSpPr>
          <p:nvPr>
            <p:ph type="body" sz="quarter" idx="10"/>
          </p:nvPr>
        </p:nvSpPr>
        <p:spPr>
          <a:xfrm>
            <a:off x="1041400" y="6858000"/>
            <a:ext cx="7315200" cy="861774"/>
          </a:xfrm>
        </p:spPr>
        <p:txBody>
          <a:bodyPr/>
          <a:lstStyle/>
          <a:p>
            <a:r>
              <a:rPr lang="en-US" dirty="0"/>
              <a:t>Mary Beth Ritchey, PhD, FISPE</a:t>
            </a:r>
          </a:p>
          <a:p>
            <a:r>
              <a:rPr lang="en-US" dirty="0"/>
              <a:t>ISPE President 2024-2025</a:t>
            </a:r>
          </a:p>
        </p:txBody>
      </p:sp>
      <p:sp>
        <p:nvSpPr>
          <p:cNvPr id="6" name="Title 5">
            <a:extLst>
              <a:ext uri="{FF2B5EF4-FFF2-40B4-BE49-F238E27FC236}">
                <a16:creationId xmlns:a16="http://schemas.microsoft.com/office/drawing/2014/main" id="{AB56BE89-0DA9-52A3-D7F3-31CC4037E08F}"/>
              </a:ext>
            </a:extLst>
          </p:cNvPr>
          <p:cNvSpPr>
            <a:spLocks noGrp="1"/>
          </p:cNvSpPr>
          <p:nvPr>
            <p:ph type="title" idx="4294967295"/>
          </p:nvPr>
        </p:nvSpPr>
        <p:spPr>
          <a:xfrm>
            <a:off x="1041400" y="3200400"/>
            <a:ext cx="14526834" cy="1133013"/>
          </a:xfrm>
        </p:spPr>
        <p:txBody>
          <a:bodyPr>
            <a:normAutofit/>
          </a:bodyPr>
          <a:lstStyle/>
          <a:p>
            <a:r>
              <a:rPr lang="en-US" sz="5400" dirty="0">
                <a:solidFill>
                  <a:schemeClr val="bg1"/>
                </a:solidFill>
              </a:rPr>
              <a:t>ISPE 2025 Mentor-Mentee Match</a:t>
            </a:r>
          </a:p>
        </p:txBody>
      </p:sp>
    </p:spTree>
    <p:extLst>
      <p:ext uri="{BB962C8B-B14F-4D97-AF65-F5344CB8AC3E}">
        <p14:creationId xmlns:p14="http://schemas.microsoft.com/office/powerpoint/2010/main" val="52444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2AAB36F-C626-351D-FF6D-F0208340079D}"/>
              </a:ext>
            </a:extLst>
          </p:cNvPr>
          <p:cNvSpPr>
            <a:spLocks noGrp="1"/>
          </p:cNvSpPr>
          <p:nvPr>
            <p:ph type="title"/>
          </p:nvPr>
        </p:nvSpPr>
        <p:spPr>
          <a:xfrm>
            <a:off x="825500" y="3964783"/>
            <a:ext cx="5930900" cy="974626"/>
          </a:xfrm>
        </p:spPr>
        <p:txBody>
          <a:bodyPr/>
          <a:lstStyle/>
          <a:p>
            <a:r>
              <a:rPr lang="en-US" sz="5400" dirty="0"/>
              <a:t>Hello!</a:t>
            </a:r>
          </a:p>
        </p:txBody>
      </p:sp>
      <p:sp>
        <p:nvSpPr>
          <p:cNvPr id="9" name="Text Placeholder 8">
            <a:extLst>
              <a:ext uri="{FF2B5EF4-FFF2-40B4-BE49-F238E27FC236}">
                <a16:creationId xmlns:a16="http://schemas.microsoft.com/office/drawing/2014/main" id="{09CD875B-3DD0-1C23-5611-C899624B2569}"/>
              </a:ext>
            </a:extLst>
          </p:cNvPr>
          <p:cNvSpPr>
            <a:spLocks noGrp="1"/>
          </p:cNvSpPr>
          <p:nvPr>
            <p:ph type="body" sz="quarter" idx="10"/>
          </p:nvPr>
        </p:nvSpPr>
        <p:spPr>
          <a:xfrm>
            <a:off x="825500" y="5532485"/>
            <a:ext cx="6235700" cy="487316"/>
          </a:xfrm>
        </p:spPr>
        <p:txBody>
          <a:bodyPr/>
          <a:lstStyle/>
          <a:p>
            <a:r>
              <a:rPr lang="en-US" sz="3200" dirty="0"/>
              <a:t>A little about me… disclosures…</a:t>
            </a:r>
          </a:p>
        </p:txBody>
      </p:sp>
      <p:pic>
        <p:nvPicPr>
          <p:cNvPr id="3" name="Picture 2" descr="A person smiling at camera&#10;&#10;AI-generated content may be incorrect.">
            <a:extLst>
              <a:ext uri="{FF2B5EF4-FFF2-40B4-BE49-F238E27FC236}">
                <a16:creationId xmlns:a16="http://schemas.microsoft.com/office/drawing/2014/main" id="{12A63FA0-4438-B365-1C15-A446D8E06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200" y="22302"/>
            <a:ext cx="6096000" cy="9144000"/>
          </a:xfrm>
          <a:prstGeom prst="rect">
            <a:avLst/>
          </a:prstGeom>
        </p:spPr>
      </p:pic>
    </p:spTree>
    <p:extLst>
      <p:ext uri="{BB962C8B-B14F-4D97-AF65-F5344CB8AC3E}">
        <p14:creationId xmlns:p14="http://schemas.microsoft.com/office/powerpoint/2010/main" val="1645202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50D36-A969-E51A-40D9-DAAFE6ABC2A5}"/>
              </a:ext>
            </a:extLst>
          </p:cNvPr>
          <p:cNvSpPr>
            <a:spLocks noGrp="1"/>
          </p:cNvSpPr>
          <p:nvPr>
            <p:ph type="sldNum" sz="quarter" idx="4294967295"/>
          </p:nvPr>
        </p:nvSpPr>
        <p:spPr>
          <a:xfrm>
            <a:off x="15568234" y="8376487"/>
            <a:ext cx="789359" cy="215444"/>
          </a:xfrm>
        </p:spPr>
        <p:txBody>
          <a:bodyPr/>
          <a:lstStyle/>
          <a:p>
            <a:pPr marL="25400" marR="0" lvl="0" indent="0" algn="l" defTabSz="914400" rtl="0" eaLnBrk="1" fontAlgn="auto" latinLnBrk="0" hangingPunct="1">
              <a:lnSpc>
                <a:spcPct val="100000"/>
              </a:lnSpc>
              <a:spcBef>
                <a:spcPts val="60"/>
              </a:spcBef>
              <a:spcAft>
                <a:spcPts val="0"/>
              </a:spcAft>
              <a:buClrTx/>
              <a:buSzTx/>
              <a:buFontTx/>
              <a:buNone/>
              <a:tabLst/>
              <a:defRPr/>
            </a:pPr>
            <a:r>
              <a:rPr kumimoji="0" lang="en-US" sz="1350" b="0" i="0" u="none" strike="noStrike" kern="1200" cap="none" spc="5" normalizeH="0" baseline="0" noProof="0">
                <a:ln>
                  <a:noFill/>
                </a:ln>
                <a:solidFill>
                  <a:srgbClr val="333333"/>
                </a:solidFill>
                <a:effectLst/>
                <a:uLnTx/>
                <a:uFillTx/>
                <a:latin typeface="Calibri" panose="020F0502020204030204" pitchFamily="34" charset="0"/>
                <a:ea typeface="+mn-ea"/>
                <a:cs typeface="Calibri" panose="020F0502020204030204" pitchFamily="34" charset="0"/>
              </a:rPr>
              <a:t>01</a:t>
            </a:r>
            <a:endParaRPr kumimoji="0" lang="en-US" sz="1350" b="0" i="0" u="none" strike="noStrike" kern="1200" cap="none" spc="5"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 name="Text Placeholder 2">
            <a:extLst>
              <a:ext uri="{FF2B5EF4-FFF2-40B4-BE49-F238E27FC236}">
                <a16:creationId xmlns:a16="http://schemas.microsoft.com/office/drawing/2014/main" id="{DE53CEF3-4146-5596-C16B-0CB00CFEAFD3}"/>
              </a:ext>
            </a:extLst>
          </p:cNvPr>
          <p:cNvSpPr>
            <a:spLocks noGrp="1"/>
          </p:cNvSpPr>
          <p:nvPr>
            <p:ph type="body" sz="quarter" idx="11"/>
          </p:nvPr>
        </p:nvSpPr>
        <p:spPr/>
        <p:txBody>
          <a:bodyPr/>
          <a:lstStyle/>
          <a:p>
            <a:r>
              <a:rPr lang="en-US" dirty="0"/>
              <a:t>Defining the Landscape</a:t>
            </a:r>
          </a:p>
        </p:txBody>
      </p:sp>
      <p:graphicFrame>
        <p:nvGraphicFramePr>
          <p:cNvPr id="5" name="Diagram 4">
            <a:extLst>
              <a:ext uri="{FF2B5EF4-FFF2-40B4-BE49-F238E27FC236}">
                <a16:creationId xmlns:a16="http://schemas.microsoft.com/office/drawing/2014/main" id="{4965D620-0EAD-9349-5E56-BB4F5CE363D7}"/>
              </a:ext>
            </a:extLst>
          </p:cNvPr>
          <p:cNvGraphicFramePr/>
          <p:nvPr/>
        </p:nvGraphicFramePr>
        <p:xfrm>
          <a:off x="1067210" y="1926058"/>
          <a:ext cx="13343467" cy="6431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717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56612E-2928-1446-A5C2-C2C2F8873E9A}"/>
              </a:ext>
            </a:extLst>
          </p:cNvPr>
          <p:cNvSpPr>
            <a:spLocks noGrp="1"/>
          </p:cNvSpPr>
          <p:nvPr>
            <p:ph type="sldNum" sz="quarter" idx="4294967295"/>
          </p:nvPr>
        </p:nvSpPr>
        <p:spPr>
          <a:xfrm>
            <a:off x="15568234" y="8376487"/>
            <a:ext cx="789359" cy="215444"/>
          </a:xfrm>
        </p:spPr>
        <p:txBody>
          <a:bodyPr/>
          <a:lstStyle/>
          <a:p>
            <a:pPr marL="25400" marR="0" lvl="0" indent="0" algn="l" defTabSz="914400" rtl="0" eaLnBrk="1" fontAlgn="auto" latinLnBrk="0" hangingPunct="1">
              <a:lnSpc>
                <a:spcPct val="100000"/>
              </a:lnSpc>
              <a:spcBef>
                <a:spcPts val="60"/>
              </a:spcBef>
              <a:spcAft>
                <a:spcPts val="0"/>
              </a:spcAft>
              <a:buClrTx/>
              <a:buSzTx/>
              <a:buFontTx/>
              <a:buNone/>
              <a:tabLst/>
              <a:defRPr/>
            </a:pPr>
            <a:r>
              <a:rPr kumimoji="0" lang="en-US" sz="1350" b="0" i="0" u="none" strike="noStrike" kern="1200" cap="none" spc="5"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01</a:t>
            </a:r>
          </a:p>
        </p:txBody>
      </p:sp>
      <p:sp>
        <p:nvSpPr>
          <p:cNvPr id="8" name="Text Placeholder 7">
            <a:extLst>
              <a:ext uri="{FF2B5EF4-FFF2-40B4-BE49-F238E27FC236}">
                <a16:creationId xmlns:a16="http://schemas.microsoft.com/office/drawing/2014/main" id="{031CFACD-AC7C-0E67-DDFE-4A4B0F328C47}"/>
              </a:ext>
            </a:extLst>
          </p:cNvPr>
          <p:cNvSpPr>
            <a:spLocks noGrp="1"/>
          </p:cNvSpPr>
          <p:nvPr>
            <p:ph type="body" sz="quarter" idx="11"/>
          </p:nvPr>
        </p:nvSpPr>
        <p:spPr/>
        <p:txBody>
          <a:bodyPr/>
          <a:lstStyle/>
          <a:p>
            <a:r>
              <a:rPr lang="en-US" dirty="0"/>
              <a:t>Opportunities from Great Mentoring Relationships</a:t>
            </a:r>
          </a:p>
        </p:txBody>
      </p:sp>
      <p:sp>
        <p:nvSpPr>
          <p:cNvPr id="7" name="Text Placeholder 6">
            <a:extLst>
              <a:ext uri="{FF2B5EF4-FFF2-40B4-BE49-F238E27FC236}">
                <a16:creationId xmlns:a16="http://schemas.microsoft.com/office/drawing/2014/main" id="{6CD2A0C0-3E7F-FB30-0F7E-E90E2952527B}"/>
              </a:ext>
            </a:extLst>
          </p:cNvPr>
          <p:cNvSpPr>
            <a:spLocks noGrp="1"/>
          </p:cNvSpPr>
          <p:nvPr>
            <p:ph type="body" sz="quarter" idx="10"/>
          </p:nvPr>
        </p:nvSpPr>
        <p:spPr>
          <a:xfrm>
            <a:off x="1104899" y="2790148"/>
            <a:ext cx="14042227" cy="1858779"/>
          </a:xfrm>
        </p:spPr>
        <p:txBody>
          <a:bodyPr/>
          <a:lstStyle/>
          <a:p>
            <a:pPr>
              <a:lnSpc>
                <a:spcPct val="114000"/>
              </a:lnSpc>
            </a:pPr>
            <a:r>
              <a:rPr lang="en-US" sz="3600" dirty="0"/>
              <a:t>Career Acceleration</a:t>
            </a:r>
          </a:p>
          <a:p>
            <a:pPr>
              <a:lnSpc>
                <a:spcPct val="114000"/>
              </a:lnSpc>
            </a:pPr>
            <a:r>
              <a:rPr lang="en-US" sz="3600" dirty="0"/>
              <a:t>Skill and Perspective Development</a:t>
            </a:r>
          </a:p>
          <a:p>
            <a:pPr>
              <a:lnSpc>
                <a:spcPct val="114000"/>
              </a:lnSpc>
            </a:pPr>
            <a:r>
              <a:rPr lang="en-US" sz="3600" dirty="0"/>
              <a:t>Confidence and Support</a:t>
            </a:r>
          </a:p>
        </p:txBody>
      </p:sp>
      <p:graphicFrame>
        <p:nvGraphicFramePr>
          <p:cNvPr id="2" name="Chart 1">
            <a:extLst>
              <a:ext uri="{FF2B5EF4-FFF2-40B4-BE49-F238E27FC236}">
                <a16:creationId xmlns:a16="http://schemas.microsoft.com/office/drawing/2014/main" id="{231C1405-F2F7-42BC-5167-3818C0057688}"/>
              </a:ext>
            </a:extLst>
          </p:cNvPr>
          <p:cNvGraphicFramePr/>
          <p:nvPr/>
        </p:nvGraphicFramePr>
        <p:xfrm>
          <a:off x="9413128" y="2790148"/>
          <a:ext cx="5723466" cy="479996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3D193DAD-57F8-3BD5-0B24-600A4B779153}"/>
              </a:ext>
            </a:extLst>
          </p:cNvPr>
          <p:cNvSpPr txBox="1"/>
          <p:nvPr/>
        </p:nvSpPr>
        <p:spPr>
          <a:xfrm>
            <a:off x="10185400" y="7524135"/>
            <a:ext cx="4419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a:ea typeface="+mn-ea"/>
                <a:cs typeface="+mn-cs"/>
              </a:rPr>
              <a:t>Figure. 70-20-10 Rule of Learning</a:t>
            </a:r>
          </a:p>
        </p:txBody>
      </p:sp>
    </p:spTree>
    <p:extLst>
      <p:ext uri="{BB962C8B-B14F-4D97-AF65-F5344CB8AC3E}">
        <p14:creationId xmlns:p14="http://schemas.microsoft.com/office/powerpoint/2010/main" val="1474767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4120FA-68E3-2E18-56E7-1D98BCD522CB}"/>
              </a:ext>
            </a:extLst>
          </p:cNvPr>
          <p:cNvSpPr>
            <a:spLocks noGrp="1"/>
          </p:cNvSpPr>
          <p:nvPr>
            <p:ph type="sldNum" sz="quarter" idx="4294967295"/>
          </p:nvPr>
        </p:nvSpPr>
        <p:spPr>
          <a:xfrm>
            <a:off x="15568234" y="8376487"/>
            <a:ext cx="789359" cy="215444"/>
          </a:xfrm>
        </p:spPr>
        <p:txBody>
          <a:bodyPr/>
          <a:lstStyle/>
          <a:p>
            <a:pPr marL="25400" marR="0" lvl="0" indent="0" algn="l" defTabSz="914400" rtl="0" eaLnBrk="1" fontAlgn="auto" latinLnBrk="0" hangingPunct="1">
              <a:lnSpc>
                <a:spcPct val="100000"/>
              </a:lnSpc>
              <a:spcBef>
                <a:spcPts val="60"/>
              </a:spcBef>
              <a:spcAft>
                <a:spcPts val="0"/>
              </a:spcAft>
              <a:buClrTx/>
              <a:buSzTx/>
              <a:buFontTx/>
              <a:buNone/>
              <a:tabLst/>
              <a:defRPr/>
            </a:pPr>
            <a:r>
              <a:rPr kumimoji="0" lang="en-US" sz="1350" b="0" i="0" u="none" strike="noStrike" kern="1200" cap="none" spc="5" normalizeH="0" baseline="0" noProof="0">
                <a:ln>
                  <a:noFill/>
                </a:ln>
                <a:solidFill>
                  <a:srgbClr val="333333"/>
                </a:solidFill>
                <a:effectLst/>
                <a:uLnTx/>
                <a:uFillTx/>
                <a:latin typeface="Calibri" panose="020F0502020204030204" pitchFamily="34" charset="0"/>
                <a:ea typeface="+mn-ea"/>
                <a:cs typeface="Calibri" panose="020F0502020204030204" pitchFamily="34" charset="0"/>
              </a:rPr>
              <a:t>01</a:t>
            </a:r>
            <a:endParaRPr kumimoji="0" lang="en-US" sz="1350" b="0" i="0" u="none" strike="noStrike" kern="1200" cap="none" spc="5"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 name="Text Placeholder 2">
            <a:extLst>
              <a:ext uri="{FF2B5EF4-FFF2-40B4-BE49-F238E27FC236}">
                <a16:creationId xmlns:a16="http://schemas.microsoft.com/office/drawing/2014/main" id="{18BCC833-1364-5042-1D7C-B52DAB0BE1C5}"/>
              </a:ext>
            </a:extLst>
          </p:cNvPr>
          <p:cNvSpPr>
            <a:spLocks noGrp="1"/>
          </p:cNvSpPr>
          <p:nvPr>
            <p:ph type="body" sz="quarter" idx="11"/>
          </p:nvPr>
        </p:nvSpPr>
        <p:spPr/>
        <p:txBody>
          <a:bodyPr/>
          <a:lstStyle/>
          <a:p>
            <a:r>
              <a:rPr lang="en-US" dirty="0"/>
              <a:t>Challenges When Mentoring Goes Wrong</a:t>
            </a:r>
          </a:p>
        </p:txBody>
      </p:sp>
      <p:sp>
        <p:nvSpPr>
          <p:cNvPr id="4" name="Text Placeholder 3">
            <a:extLst>
              <a:ext uri="{FF2B5EF4-FFF2-40B4-BE49-F238E27FC236}">
                <a16:creationId xmlns:a16="http://schemas.microsoft.com/office/drawing/2014/main" id="{39BCE473-618D-534B-636D-1A39B1768AAA}"/>
              </a:ext>
            </a:extLst>
          </p:cNvPr>
          <p:cNvSpPr>
            <a:spLocks noGrp="1"/>
          </p:cNvSpPr>
          <p:nvPr>
            <p:ph type="body" sz="quarter" idx="10"/>
          </p:nvPr>
        </p:nvSpPr>
        <p:spPr>
          <a:xfrm>
            <a:off x="1104899" y="2790149"/>
            <a:ext cx="14042227" cy="2213555"/>
          </a:xfrm>
        </p:spPr>
        <p:txBody>
          <a:bodyPr/>
          <a:lstStyle/>
          <a:p>
            <a:pPr>
              <a:lnSpc>
                <a:spcPct val="114000"/>
              </a:lnSpc>
            </a:pPr>
            <a:r>
              <a:rPr lang="en-US" dirty="0"/>
              <a:t>Dependency and Stunted Growth</a:t>
            </a:r>
          </a:p>
          <a:p>
            <a:pPr>
              <a:lnSpc>
                <a:spcPct val="114000"/>
              </a:lnSpc>
            </a:pPr>
            <a:r>
              <a:rPr lang="en-US" dirty="0"/>
              <a:t>Misaligned Expectations</a:t>
            </a:r>
          </a:p>
          <a:p>
            <a:pPr>
              <a:lnSpc>
                <a:spcPct val="114000"/>
              </a:lnSpc>
            </a:pPr>
            <a:r>
              <a:rPr lang="en-US" dirty="0"/>
              <a:t>Power Dynamics and Politics</a:t>
            </a:r>
          </a:p>
          <a:p>
            <a:pPr>
              <a:lnSpc>
                <a:spcPct val="114000"/>
              </a:lnSpc>
            </a:pPr>
            <a:r>
              <a:rPr lang="en-US" dirty="0"/>
              <a:t>Quality and Compatibility Issues</a:t>
            </a:r>
          </a:p>
        </p:txBody>
      </p:sp>
      <p:sp>
        <p:nvSpPr>
          <p:cNvPr id="5" name="Rounded Rectangle 4">
            <a:extLst>
              <a:ext uri="{FF2B5EF4-FFF2-40B4-BE49-F238E27FC236}">
                <a16:creationId xmlns:a16="http://schemas.microsoft.com/office/drawing/2014/main" id="{726630BB-6C0F-C4C4-6231-39FDACE01ACA}"/>
              </a:ext>
            </a:extLst>
          </p:cNvPr>
          <p:cNvSpPr/>
          <p:nvPr/>
        </p:nvSpPr>
        <p:spPr>
          <a:xfrm>
            <a:off x="8661400" y="4114800"/>
            <a:ext cx="6248400" cy="3886200"/>
          </a:xfrm>
          <a:prstGeom prst="round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73499"/>
                </a:solidFill>
                <a:effectLst/>
                <a:uLnTx/>
                <a:uFillTx/>
                <a:latin typeface="Calibri"/>
                <a:ea typeface="+mn-ea"/>
                <a:cs typeface="+mn-cs"/>
              </a:rPr>
              <a:t>Warning Signs: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73499"/>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73499"/>
                </a:solidFill>
                <a:effectLst/>
                <a:uLnTx/>
                <a:uFillTx/>
                <a:latin typeface="Calibri"/>
                <a:ea typeface="+mn-ea"/>
                <a:cs typeface="+mn-cs"/>
              </a:rPr>
              <a:t>- Mentors make it about them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73499"/>
                </a:solidFill>
                <a:effectLst/>
                <a:uLnTx/>
                <a:uFillTx/>
                <a:latin typeface="Calibri"/>
                <a:ea typeface="+mn-ea"/>
                <a:cs typeface="+mn-cs"/>
              </a:rPr>
              <a:t>- Transactional nature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73499"/>
                </a:solidFill>
                <a:effectLst/>
                <a:uLnTx/>
                <a:uFillTx/>
                <a:latin typeface="Calibri"/>
                <a:ea typeface="+mn-ea"/>
                <a:cs typeface="+mn-cs"/>
              </a:rPr>
              <a:t>- Advice consistency feels wrong</a:t>
            </a:r>
            <a:endParaRPr kumimoji="0" lang="en-US" sz="1800" b="0" i="0" u="none" strike="noStrike" kern="1200" cap="none" spc="0" normalizeH="0" baseline="0" noProof="0" dirty="0">
              <a:ln>
                <a:noFill/>
              </a:ln>
              <a:solidFill>
                <a:srgbClr val="473499"/>
              </a:solidFill>
              <a:effectLst/>
              <a:uLnTx/>
              <a:uFillTx/>
              <a:latin typeface="Calibri"/>
              <a:ea typeface="+mn-ea"/>
              <a:cs typeface="+mn-cs"/>
            </a:endParaRPr>
          </a:p>
        </p:txBody>
      </p:sp>
    </p:spTree>
    <p:extLst>
      <p:ext uri="{BB962C8B-B14F-4D97-AF65-F5344CB8AC3E}">
        <p14:creationId xmlns:p14="http://schemas.microsoft.com/office/powerpoint/2010/main" val="186145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4E2CBB2-49C9-6E49-BADF-B2AEED103C88}"/>
              </a:ext>
            </a:extLst>
          </p:cNvPr>
          <p:cNvSpPr>
            <a:spLocks noGrp="1"/>
          </p:cNvSpPr>
          <p:nvPr>
            <p:ph type="sldNum" sz="quarter" idx="4294967295"/>
          </p:nvPr>
        </p:nvSpPr>
        <p:spPr>
          <a:xfrm>
            <a:off x="15568234" y="8376487"/>
            <a:ext cx="941765" cy="215444"/>
          </a:xfrm>
        </p:spPr>
        <p:txBody>
          <a:bodyPr/>
          <a:lstStyle/>
          <a:p>
            <a:pPr marL="25400" marR="0" lvl="0" indent="0" algn="l" defTabSz="914400" rtl="0" eaLnBrk="1" fontAlgn="auto" latinLnBrk="0" hangingPunct="1">
              <a:lnSpc>
                <a:spcPct val="100000"/>
              </a:lnSpc>
              <a:spcBef>
                <a:spcPts val="60"/>
              </a:spcBef>
              <a:spcAft>
                <a:spcPts val="0"/>
              </a:spcAft>
              <a:buClrTx/>
              <a:buSzTx/>
              <a:buFontTx/>
              <a:buNone/>
              <a:tabLst/>
              <a:defRPr/>
            </a:pPr>
            <a:r>
              <a:rPr kumimoji="0" lang="en-US" sz="1350" b="0" i="0" u="none" strike="noStrike" kern="1200" cap="none" spc="5"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02</a:t>
            </a:r>
          </a:p>
        </p:txBody>
      </p:sp>
      <p:sp>
        <p:nvSpPr>
          <p:cNvPr id="7" name="Text Placeholder 6">
            <a:extLst>
              <a:ext uri="{FF2B5EF4-FFF2-40B4-BE49-F238E27FC236}">
                <a16:creationId xmlns:a16="http://schemas.microsoft.com/office/drawing/2014/main" id="{5DFF25E3-6B04-6737-1E62-715ACA95D8AE}"/>
              </a:ext>
            </a:extLst>
          </p:cNvPr>
          <p:cNvSpPr>
            <a:spLocks noGrp="1"/>
          </p:cNvSpPr>
          <p:nvPr>
            <p:ph type="body" sz="quarter" idx="12"/>
          </p:nvPr>
        </p:nvSpPr>
        <p:spPr/>
        <p:txBody>
          <a:bodyPr/>
          <a:lstStyle/>
          <a:p>
            <a:r>
              <a:rPr lang="en-US" dirty="0"/>
              <a:t>Successful Mentoring</a:t>
            </a:r>
          </a:p>
        </p:txBody>
      </p:sp>
      <p:sp>
        <p:nvSpPr>
          <p:cNvPr id="9" name="Text Placeholder 8">
            <a:extLst>
              <a:ext uri="{FF2B5EF4-FFF2-40B4-BE49-F238E27FC236}">
                <a16:creationId xmlns:a16="http://schemas.microsoft.com/office/drawing/2014/main" id="{DFDEB3BB-15B5-0BC9-3A32-256EE105EC96}"/>
              </a:ext>
            </a:extLst>
          </p:cNvPr>
          <p:cNvSpPr>
            <a:spLocks noGrp="1"/>
          </p:cNvSpPr>
          <p:nvPr>
            <p:ph type="body" sz="quarter" idx="10"/>
          </p:nvPr>
        </p:nvSpPr>
        <p:spPr>
          <a:xfrm>
            <a:off x="1067209" y="2670348"/>
            <a:ext cx="6603149" cy="3077766"/>
          </a:xfrm>
        </p:spPr>
        <p:txBody>
          <a:bodyPr/>
          <a:lstStyle/>
          <a:p>
            <a:r>
              <a:rPr lang="en-US" dirty="0"/>
              <a:t>Mentee</a:t>
            </a:r>
          </a:p>
          <a:p>
            <a:pPr lvl="1"/>
            <a:r>
              <a:rPr lang="en-US" dirty="0"/>
              <a:t>Proactive approach</a:t>
            </a:r>
          </a:p>
          <a:p>
            <a:pPr lvl="1"/>
            <a:r>
              <a:rPr lang="en-US" dirty="0"/>
              <a:t>Show appreciation</a:t>
            </a:r>
          </a:p>
          <a:p>
            <a:pPr lvl="1"/>
            <a:r>
              <a:rPr lang="en-US" dirty="0"/>
              <a:t>Seek diverse perspectives</a:t>
            </a:r>
          </a:p>
          <a:p>
            <a:pPr lvl="1"/>
            <a:r>
              <a:rPr lang="en-US" dirty="0"/>
              <a:t>Pay it forward</a:t>
            </a:r>
          </a:p>
          <a:p>
            <a:pPr lvl="1"/>
            <a:endParaRPr lang="en-US" dirty="0"/>
          </a:p>
          <a:p>
            <a:pPr lvl="1"/>
            <a:endParaRPr lang="en-US" dirty="0"/>
          </a:p>
          <a:p>
            <a:pPr lvl="1"/>
            <a:r>
              <a:rPr lang="en-US" dirty="0"/>
              <a:t>Build a portfolio</a:t>
            </a:r>
          </a:p>
        </p:txBody>
      </p:sp>
      <p:sp>
        <p:nvSpPr>
          <p:cNvPr id="11" name="Text Placeholder 10">
            <a:extLst>
              <a:ext uri="{FF2B5EF4-FFF2-40B4-BE49-F238E27FC236}">
                <a16:creationId xmlns:a16="http://schemas.microsoft.com/office/drawing/2014/main" id="{0B4B95D7-F633-9914-AEFD-698BB6552A94}"/>
              </a:ext>
            </a:extLst>
          </p:cNvPr>
          <p:cNvSpPr>
            <a:spLocks noGrp="1"/>
          </p:cNvSpPr>
          <p:nvPr>
            <p:ph type="body" sz="quarter" idx="13"/>
          </p:nvPr>
        </p:nvSpPr>
        <p:spPr>
          <a:xfrm>
            <a:off x="8543978" y="2670348"/>
            <a:ext cx="6603149" cy="1969770"/>
          </a:xfrm>
        </p:spPr>
        <p:txBody>
          <a:bodyPr/>
          <a:lstStyle/>
          <a:p>
            <a:r>
              <a:rPr lang="en-US" dirty="0"/>
              <a:t>Mentor</a:t>
            </a:r>
          </a:p>
          <a:p>
            <a:pPr lvl="1"/>
            <a:r>
              <a:rPr lang="en-US" dirty="0"/>
              <a:t>Set clear boundaries</a:t>
            </a:r>
          </a:p>
          <a:p>
            <a:pPr lvl="1"/>
            <a:r>
              <a:rPr lang="en-US" dirty="0"/>
              <a:t>Focus on their growth</a:t>
            </a:r>
          </a:p>
          <a:p>
            <a:pPr lvl="1"/>
            <a:r>
              <a:rPr lang="en-US" dirty="0"/>
              <a:t>Stay current</a:t>
            </a:r>
          </a:p>
          <a:p>
            <a:pPr lvl="1"/>
            <a:r>
              <a:rPr lang="en-US" dirty="0"/>
              <a:t>Know when to let go</a:t>
            </a:r>
          </a:p>
        </p:txBody>
      </p:sp>
    </p:spTree>
    <p:extLst>
      <p:ext uri="{BB962C8B-B14F-4D97-AF65-F5344CB8AC3E}">
        <p14:creationId xmlns:p14="http://schemas.microsoft.com/office/powerpoint/2010/main" val="223443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DC4D77-1E3D-2F4E-B172-CB6DC45EEBD0}"/>
              </a:ext>
            </a:extLst>
          </p:cNvPr>
          <p:cNvSpPr>
            <a:spLocks noGrp="1"/>
          </p:cNvSpPr>
          <p:nvPr>
            <p:ph type="sldNum" sz="quarter" idx="4294967295"/>
          </p:nvPr>
        </p:nvSpPr>
        <p:spPr>
          <a:xfrm>
            <a:off x="15568234" y="8376487"/>
            <a:ext cx="1398963" cy="215444"/>
          </a:xfrm>
        </p:spPr>
        <p:txBody>
          <a:bodyPr/>
          <a:lstStyle/>
          <a:p>
            <a:pPr marL="25400" marR="0" lvl="0" indent="0" algn="l" defTabSz="914400" rtl="0" eaLnBrk="1" fontAlgn="auto" latinLnBrk="0" hangingPunct="1">
              <a:lnSpc>
                <a:spcPct val="100000"/>
              </a:lnSpc>
              <a:spcBef>
                <a:spcPts val="60"/>
              </a:spcBef>
              <a:spcAft>
                <a:spcPts val="0"/>
              </a:spcAft>
              <a:buClrTx/>
              <a:buSzTx/>
              <a:buFontTx/>
              <a:buNone/>
              <a:tabLst/>
              <a:defRPr/>
            </a:pPr>
            <a:r>
              <a:rPr kumimoji="0" lang="en-US" sz="1350" b="0" i="0" u="none" strike="noStrike" kern="1200" cap="none" spc="5"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03</a:t>
            </a:r>
          </a:p>
        </p:txBody>
      </p:sp>
      <p:sp>
        <p:nvSpPr>
          <p:cNvPr id="8" name="Text Placeholder 7">
            <a:extLst>
              <a:ext uri="{FF2B5EF4-FFF2-40B4-BE49-F238E27FC236}">
                <a16:creationId xmlns:a16="http://schemas.microsoft.com/office/drawing/2014/main" id="{2F4A1E78-8D81-029E-C3D4-660F708758E1}"/>
              </a:ext>
            </a:extLst>
          </p:cNvPr>
          <p:cNvSpPr>
            <a:spLocks noGrp="1"/>
          </p:cNvSpPr>
          <p:nvPr>
            <p:ph type="body" sz="quarter" idx="11"/>
          </p:nvPr>
        </p:nvSpPr>
        <p:spPr>
          <a:xfrm>
            <a:off x="1088041" y="3803599"/>
            <a:ext cx="14079917" cy="738664"/>
          </a:xfrm>
        </p:spPr>
        <p:txBody>
          <a:bodyPr/>
          <a:lstStyle/>
          <a:p>
            <a:pPr algn="ctr"/>
            <a:r>
              <a:rPr lang="en-US" dirty="0"/>
              <a:t>Be both!  Mentor and Mentee!</a:t>
            </a:r>
          </a:p>
        </p:txBody>
      </p:sp>
    </p:spTree>
    <p:extLst>
      <p:ext uri="{BB962C8B-B14F-4D97-AF65-F5344CB8AC3E}">
        <p14:creationId xmlns:p14="http://schemas.microsoft.com/office/powerpoint/2010/main" val="988633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7"/>
          <p:cNvSpPr txBox="1">
            <a:spLocks noGrp="1"/>
          </p:cNvSpPr>
          <p:nvPr>
            <p:ph type="title" idx="4294967295"/>
          </p:nvPr>
        </p:nvSpPr>
        <p:spPr>
          <a:xfrm>
            <a:off x="1041400" y="3047997"/>
            <a:ext cx="7327900" cy="171329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lt1"/>
                </a:solidFill>
              </a:rPr>
              <a:t>Speed matching</a:t>
            </a:r>
            <a:endParaRPr/>
          </a:p>
        </p:txBody>
      </p:sp>
      <p:sp>
        <p:nvSpPr>
          <p:cNvPr id="217" name="Google Shape;217;p7"/>
          <p:cNvSpPr txBox="1">
            <a:spLocks noGrp="1"/>
          </p:cNvSpPr>
          <p:nvPr>
            <p:ph type="sldNum" idx="4294967295"/>
          </p:nvPr>
        </p:nvSpPr>
        <p:spPr>
          <a:xfrm>
            <a:off x="15568234" y="8376487"/>
            <a:ext cx="687765" cy="207749"/>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dirty="0">
                <a:latin typeface="Arial"/>
                <a:ea typeface="Arial"/>
                <a:cs typeface="Arial"/>
                <a:sym typeface="Arial"/>
              </a:rPr>
              <a:t>07</a:t>
            </a:r>
            <a:endParaRPr dirty="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p8"/>
          <p:cNvSpPr txBox="1">
            <a:spLocks noGrp="1"/>
          </p:cNvSpPr>
          <p:nvPr>
            <p:ph type="body" idx="1"/>
          </p:nvPr>
        </p:nvSpPr>
        <p:spPr>
          <a:xfrm>
            <a:off x="1161289" y="2923464"/>
            <a:ext cx="13355647" cy="4985980"/>
          </a:xfrm>
          <a:prstGeom prst="rect">
            <a:avLst/>
          </a:prstGeom>
          <a:noFill/>
          <a:ln>
            <a:noFill/>
          </a:ln>
        </p:spPr>
        <p:txBody>
          <a:bodyPr spcFirstLastPara="1" wrap="square" lIns="0" tIns="0" rIns="0" bIns="0" anchor="t" anchorCtr="0">
            <a:spAutoFit/>
          </a:bodyPr>
          <a:lstStyle/>
          <a:p>
            <a:pPr marL="342900" lvl="0" indent="-342900" algn="l" rtl="0">
              <a:spcBef>
                <a:spcPts val="0"/>
              </a:spcBef>
              <a:spcAft>
                <a:spcPts val="0"/>
              </a:spcAft>
              <a:buClr>
                <a:schemeClr val="dk1"/>
              </a:buClr>
              <a:buSzPts val="2800"/>
              <a:buFont typeface="Arial"/>
              <a:buChar char="•"/>
            </a:pPr>
            <a:r>
              <a:rPr lang="en-US" sz="2800" dirty="0"/>
              <a:t>15-minute speed matching rounds</a:t>
            </a:r>
            <a:endParaRPr dirty="0"/>
          </a:p>
          <a:p>
            <a:pPr marL="342900" lvl="0" indent="-342900" algn="l" rtl="0">
              <a:spcBef>
                <a:spcPts val="900"/>
              </a:spcBef>
              <a:spcAft>
                <a:spcPts val="0"/>
              </a:spcAft>
              <a:buClr>
                <a:schemeClr val="dk1"/>
              </a:buClr>
              <a:buSzPts val="2800"/>
              <a:buFont typeface="Arial"/>
              <a:buChar char="•"/>
            </a:pPr>
            <a:r>
              <a:rPr lang="en-US" sz="2800" dirty="0"/>
              <a:t>At the end of each round, you can choose to:</a:t>
            </a:r>
          </a:p>
          <a:p>
            <a:pPr marL="515938" lvl="0" indent="0" algn="l" rtl="0">
              <a:spcBef>
                <a:spcPts val="900"/>
              </a:spcBef>
              <a:spcAft>
                <a:spcPts val="0"/>
              </a:spcAft>
              <a:buClr>
                <a:schemeClr val="dk1"/>
              </a:buClr>
              <a:buSzPts val="2800"/>
            </a:pPr>
            <a:r>
              <a:rPr lang="en-US" sz="2800" dirty="0"/>
              <a:t>	</a:t>
            </a:r>
            <a:r>
              <a:rPr lang="en-US" dirty="0"/>
              <a:t>1) Switch to another room (see instructions below)</a:t>
            </a:r>
          </a:p>
          <a:p>
            <a:pPr marL="914400" lvl="0" indent="0" algn="l" rtl="0">
              <a:spcBef>
                <a:spcPts val="900"/>
              </a:spcBef>
              <a:spcAft>
                <a:spcPts val="0"/>
              </a:spcAft>
              <a:buClr>
                <a:schemeClr val="dk1"/>
              </a:buClr>
              <a:buSzPts val="2800"/>
            </a:pPr>
            <a:r>
              <a:rPr lang="en-US" dirty="0"/>
              <a:t>2) Stay in your existing room (do nothing!)</a:t>
            </a:r>
            <a:endParaRPr sz="2000" dirty="0"/>
          </a:p>
          <a:p>
            <a:pPr marL="342900" lvl="0" indent="-342900" algn="l" rtl="0">
              <a:spcBef>
                <a:spcPts val="900"/>
              </a:spcBef>
              <a:spcAft>
                <a:spcPts val="0"/>
              </a:spcAft>
              <a:buSzPts val="2800"/>
              <a:buChar char="•"/>
            </a:pPr>
            <a:r>
              <a:rPr lang="en-US" sz="2800" b="1" dirty="0">
                <a:solidFill>
                  <a:srgbClr val="7030A0"/>
                </a:solidFill>
              </a:rPr>
              <a:t>To switch rooms</a:t>
            </a:r>
          </a:p>
          <a:p>
            <a:pPr marL="515938" lvl="0" indent="0" algn="l" rtl="0">
              <a:spcBef>
                <a:spcPts val="900"/>
              </a:spcBef>
              <a:spcAft>
                <a:spcPts val="0"/>
              </a:spcAft>
              <a:buClr>
                <a:schemeClr val="dk1"/>
              </a:buClr>
              <a:buSzPts val="2800"/>
            </a:pPr>
            <a:r>
              <a:rPr lang="en-US" dirty="0"/>
              <a:t>In </a:t>
            </a:r>
            <a:r>
              <a:rPr lang="en-US" dirty="0">
                <a:latin typeface="Calibri" panose="020F0502020204030204" pitchFamily="34" charset="0"/>
                <a:cs typeface="Calibri" panose="020F0502020204030204" pitchFamily="34" charset="0"/>
              </a:rPr>
              <a:t>Zoom controls: </a:t>
            </a:r>
          </a:p>
          <a:p>
            <a:pPr marL="858838" lvl="0" indent="-342900" algn="l" rtl="0">
              <a:spcBef>
                <a:spcPts val="900"/>
              </a:spcBef>
              <a:spcAft>
                <a:spcPts val="0"/>
              </a:spcAft>
              <a:buClr>
                <a:schemeClr val="dk1"/>
              </a:buClr>
              <a:buSzPts val="2800"/>
              <a:buFont typeface="Arial" panose="020B0604020202020204" pitchFamily="34" charset="0"/>
              <a:buChar char="•"/>
            </a:pPr>
            <a:r>
              <a:rPr lang="en-US" dirty="0">
                <a:latin typeface="Calibri" panose="020F0502020204030204" pitchFamily="34" charset="0"/>
                <a:cs typeface="Calibri" panose="020F0502020204030204" pitchFamily="34" charset="0"/>
              </a:rPr>
              <a:t>Select “Breakout Rooms” </a:t>
            </a:r>
            <a:r>
              <a:rPr lang="en-GB" dirty="0">
                <a:effectLst/>
                <a:latin typeface="Calibri" panose="020F0502020204030204" pitchFamily="34" charset="0"/>
                <a:ea typeface="Arial" panose="020B0604020202020204" pitchFamily="34" charset="0"/>
                <a:cs typeface="Calibri" panose="020F0502020204030204" pitchFamily="34" charset="0"/>
              </a:rPr>
              <a:t>(may need to select the “More” icon to find) – see screenshots below</a:t>
            </a:r>
          </a:p>
          <a:p>
            <a:pPr marL="858838" lvl="0" indent="-342900" algn="l" rtl="0">
              <a:spcBef>
                <a:spcPts val="900"/>
              </a:spcBef>
              <a:spcAft>
                <a:spcPts val="0"/>
              </a:spcAft>
              <a:buClr>
                <a:schemeClr val="dk1"/>
              </a:buClr>
              <a:buSzPts val="2800"/>
              <a:buFont typeface="Arial" panose="020B0604020202020204" pitchFamily="34" charset="0"/>
              <a:buChar char="•"/>
            </a:pPr>
            <a:r>
              <a:rPr lang="en-GB" dirty="0">
                <a:effectLst/>
                <a:latin typeface="Calibri" panose="020F0502020204030204" pitchFamily="34" charset="0"/>
                <a:ea typeface="Arial" panose="020B0604020202020204" pitchFamily="34" charset="0"/>
                <a:cs typeface="Calibri" panose="020F0502020204030204" pitchFamily="34" charset="0"/>
              </a:rPr>
              <a:t>Choose another room you want to join, then click “Join Room”</a:t>
            </a:r>
            <a:endParaRPr lang="en-US" dirty="0">
              <a:latin typeface="Calibri" panose="020F0502020204030204" pitchFamily="34" charset="0"/>
              <a:ea typeface="Arial" panose="020B0604020202020204" pitchFamily="34" charset="0"/>
              <a:cs typeface="Calibri" panose="020F0502020204030204" pitchFamily="34" charset="0"/>
            </a:endParaRPr>
          </a:p>
          <a:p>
            <a:pPr marL="858838" lvl="0" indent="-342900" algn="l" rtl="0">
              <a:spcBef>
                <a:spcPts val="900"/>
              </a:spcBef>
              <a:spcAft>
                <a:spcPts val="0"/>
              </a:spcAft>
              <a:buClr>
                <a:schemeClr val="dk1"/>
              </a:buClr>
              <a:buSzPts val="2800"/>
              <a:buFont typeface="Arial" panose="020B0604020202020204" pitchFamily="34" charset="0"/>
              <a:buChar char="•"/>
            </a:pPr>
            <a:r>
              <a:rPr lang="en-GB" dirty="0">
                <a:effectLst/>
                <a:latin typeface="Calibri" panose="020F0502020204030204" pitchFamily="34" charset="0"/>
                <a:ea typeface="Arial" panose="020B0604020202020204" pitchFamily="34" charset="0"/>
                <a:cs typeface="Calibri" panose="020F0502020204030204" pitchFamily="34" charset="0"/>
              </a:rPr>
              <a:t>To come back to main room, se</a:t>
            </a:r>
            <a:r>
              <a:rPr lang="en-GB" dirty="0">
                <a:latin typeface="Calibri" panose="020F0502020204030204" pitchFamily="34" charset="0"/>
                <a:ea typeface="Arial" panose="020B0604020202020204" pitchFamily="34" charset="0"/>
                <a:cs typeface="Calibri" panose="020F0502020204030204" pitchFamily="34" charset="0"/>
              </a:rPr>
              <a:t>lect </a:t>
            </a:r>
            <a:r>
              <a:rPr lang="en-GB" dirty="0">
                <a:effectLst/>
                <a:latin typeface="Calibri" panose="020F0502020204030204" pitchFamily="34" charset="0"/>
                <a:ea typeface="Arial" panose="020B0604020202020204" pitchFamily="34" charset="0"/>
                <a:cs typeface="Calibri" panose="020F0502020204030204" pitchFamily="34" charset="0"/>
              </a:rPr>
              <a:t>“Leave Breakout Room” </a:t>
            </a:r>
          </a:p>
          <a:p>
            <a:pPr marL="0" lvl="0" indent="0" algn="l" rtl="0">
              <a:spcBef>
                <a:spcPts val="0"/>
              </a:spcBef>
              <a:spcAft>
                <a:spcPts val="0"/>
              </a:spcAft>
              <a:buNone/>
            </a:pPr>
            <a:endParaRPr sz="2800" dirty="0"/>
          </a:p>
        </p:txBody>
      </p:sp>
      <p:sp>
        <p:nvSpPr>
          <p:cNvPr id="224" name="Google Shape;224;p8"/>
          <p:cNvSpPr txBox="1">
            <a:spLocks noGrp="1"/>
          </p:cNvSpPr>
          <p:nvPr>
            <p:ph type="body" idx="3"/>
          </p:nvPr>
        </p:nvSpPr>
        <p:spPr>
          <a:xfrm>
            <a:off x="1112521" y="749808"/>
            <a:ext cx="5689283" cy="5539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What to expect</a:t>
            </a:r>
            <a:endParaRPr dirty="0"/>
          </a:p>
        </p:txBody>
      </p:sp>
      <p:grpSp>
        <p:nvGrpSpPr>
          <p:cNvPr id="225" name="Google Shape;225;p8"/>
          <p:cNvGrpSpPr/>
          <p:nvPr/>
        </p:nvGrpSpPr>
        <p:grpSpPr>
          <a:xfrm>
            <a:off x="1112525" y="1553179"/>
            <a:ext cx="14965988" cy="1180811"/>
            <a:chOff x="4796" y="1505352"/>
            <a:chExt cx="11838307" cy="857400"/>
          </a:xfrm>
        </p:grpSpPr>
        <p:sp>
          <p:nvSpPr>
            <p:cNvPr id="226" name="Google Shape;226;p8"/>
            <p:cNvSpPr/>
            <p:nvPr/>
          </p:nvSpPr>
          <p:spPr>
            <a:xfrm>
              <a:off x="4796" y="1505352"/>
              <a:ext cx="1721400" cy="857400"/>
            </a:xfrm>
            <a:prstGeom prst="homePlate">
              <a:avLst>
                <a:gd name="adj" fmla="val 50000"/>
              </a:avLst>
            </a:prstGeom>
            <a:solidFill>
              <a:srgbClr val="783698"/>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txBox="1"/>
            <p:nvPr/>
          </p:nvSpPr>
          <p:spPr>
            <a:xfrm>
              <a:off x="4796" y="1505352"/>
              <a:ext cx="1507200" cy="857400"/>
            </a:xfrm>
            <a:prstGeom prst="rect">
              <a:avLst/>
            </a:prstGeom>
            <a:noFill/>
            <a:ln>
              <a:noFill/>
            </a:ln>
          </p:spPr>
          <p:txBody>
            <a:bodyPr spcFirstLastPara="1" wrap="square" lIns="80000" tIns="40000" rIns="20000" bIns="40000" anchor="ctr" anchorCtr="0">
              <a:noAutofit/>
            </a:bodyPr>
            <a:lstStyle/>
            <a:p>
              <a:pPr marL="0" marR="0" lvl="0" indent="0" algn="ctr" rtl="0">
                <a:lnSpc>
                  <a:spcPct val="90000"/>
                </a:lnSpc>
                <a:spcBef>
                  <a:spcPts val="0"/>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5 mins</a:t>
              </a:r>
              <a:endParaRPr sz="2000" dirty="0"/>
            </a:p>
            <a:p>
              <a:pPr marL="0" marR="0" lvl="0" indent="0" algn="ctr" rtl="0">
                <a:lnSpc>
                  <a:spcPct val="90000"/>
                </a:lnSpc>
                <a:spcBef>
                  <a:spcPts val="525"/>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Introduction to the session</a:t>
              </a:r>
              <a:endParaRPr sz="2000" dirty="0">
                <a:solidFill>
                  <a:srgbClr val="FFFFFF"/>
                </a:solidFill>
                <a:latin typeface="Calibri"/>
                <a:ea typeface="Calibri"/>
                <a:cs typeface="Calibri"/>
                <a:sym typeface="Calibri"/>
              </a:endParaRPr>
            </a:p>
          </p:txBody>
        </p:sp>
        <p:sp>
          <p:nvSpPr>
            <p:cNvPr id="228" name="Google Shape;228;p8"/>
            <p:cNvSpPr/>
            <p:nvPr/>
          </p:nvSpPr>
          <p:spPr>
            <a:xfrm>
              <a:off x="1297512" y="1505352"/>
              <a:ext cx="2143500" cy="857400"/>
            </a:xfrm>
            <a:prstGeom prst="chevron">
              <a:avLst>
                <a:gd name="adj" fmla="val 50000"/>
              </a:avLst>
            </a:prstGeom>
            <a:solidFill>
              <a:srgbClr val="00B050"/>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txBox="1"/>
            <p:nvPr/>
          </p:nvSpPr>
          <p:spPr>
            <a:xfrm>
              <a:off x="1726188" y="1505352"/>
              <a:ext cx="12861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0"/>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1</a:t>
              </a:r>
              <a:r>
                <a:rPr lang="en-US" sz="2000" dirty="0">
                  <a:solidFill>
                    <a:srgbClr val="FFFFFF"/>
                  </a:solidFill>
                  <a:latin typeface="Calibri"/>
                  <a:ea typeface="Calibri"/>
                  <a:cs typeface="Calibri"/>
                  <a:sym typeface="Calibri"/>
                </a:rPr>
                <a:t>5</a:t>
              </a:r>
              <a:r>
                <a:rPr lang="en-US" sz="2000" b="0" i="0" dirty="0">
                  <a:solidFill>
                    <a:srgbClr val="FFFFFF"/>
                  </a:solidFill>
                  <a:latin typeface="Calibri"/>
                  <a:ea typeface="Calibri"/>
                  <a:cs typeface="Calibri"/>
                  <a:sym typeface="Calibri"/>
                </a:rPr>
                <a:t> mins</a:t>
              </a:r>
              <a:endParaRPr sz="2000" dirty="0"/>
            </a:p>
            <a:p>
              <a:pPr marL="0" marR="0" lvl="0" indent="0" algn="ctr" rtl="0">
                <a:lnSpc>
                  <a:spcPct val="90000"/>
                </a:lnSpc>
                <a:spcBef>
                  <a:spcPts val="525"/>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Breakout rooms</a:t>
              </a:r>
              <a:endParaRPr sz="2000" dirty="0">
                <a:solidFill>
                  <a:srgbClr val="FFFFFF"/>
                </a:solidFill>
                <a:latin typeface="Calibri"/>
                <a:ea typeface="Calibri"/>
                <a:cs typeface="Calibri"/>
                <a:sym typeface="Calibri"/>
              </a:endParaRPr>
            </a:p>
          </p:txBody>
        </p:sp>
        <p:sp>
          <p:nvSpPr>
            <p:cNvPr id="230" name="Google Shape;230;p8"/>
            <p:cNvSpPr/>
            <p:nvPr/>
          </p:nvSpPr>
          <p:spPr>
            <a:xfrm>
              <a:off x="3012217" y="1505352"/>
              <a:ext cx="1958400" cy="857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8"/>
            <p:cNvSpPr txBox="1"/>
            <p:nvPr/>
          </p:nvSpPr>
          <p:spPr>
            <a:xfrm>
              <a:off x="3481077" y="1505352"/>
              <a:ext cx="11010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525"/>
                </a:spcBef>
                <a:spcAft>
                  <a:spcPts val="0"/>
                </a:spcAft>
                <a:buClr>
                  <a:srgbClr val="FFFFFF"/>
                </a:buClr>
                <a:buSzPts val="1500"/>
                <a:buFont typeface="Calibri"/>
                <a:buNone/>
              </a:pPr>
              <a:r>
                <a:rPr lang="en-US" sz="2000" b="1" i="0" dirty="0">
                  <a:solidFill>
                    <a:srgbClr val="FFFFFF"/>
                  </a:solidFill>
                  <a:latin typeface="Calibri"/>
                  <a:ea typeface="Calibri"/>
                  <a:cs typeface="Calibri"/>
                  <a:sym typeface="Calibri"/>
                </a:rPr>
                <a:t>Option to transition to new room</a:t>
              </a:r>
              <a:endParaRPr sz="2000" b="1" dirty="0">
                <a:solidFill>
                  <a:srgbClr val="FFFFFF"/>
                </a:solidFill>
                <a:latin typeface="Calibri"/>
                <a:ea typeface="Calibri"/>
                <a:cs typeface="Calibri"/>
                <a:sym typeface="Calibri"/>
              </a:endParaRPr>
            </a:p>
          </p:txBody>
        </p:sp>
        <p:sp>
          <p:nvSpPr>
            <p:cNvPr id="232" name="Google Shape;232;p8"/>
            <p:cNvSpPr/>
            <p:nvPr/>
          </p:nvSpPr>
          <p:spPr>
            <a:xfrm>
              <a:off x="4541905" y="1505352"/>
              <a:ext cx="2143500" cy="857400"/>
            </a:xfrm>
            <a:prstGeom prst="chevron">
              <a:avLst>
                <a:gd name="adj" fmla="val 50000"/>
              </a:avLst>
            </a:prstGeom>
            <a:solidFill>
              <a:srgbClr val="00B050"/>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8"/>
            <p:cNvSpPr txBox="1"/>
            <p:nvPr/>
          </p:nvSpPr>
          <p:spPr>
            <a:xfrm>
              <a:off x="4970581" y="1505352"/>
              <a:ext cx="12861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0"/>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1</a:t>
              </a:r>
              <a:r>
                <a:rPr lang="en-US" sz="2000" dirty="0">
                  <a:solidFill>
                    <a:srgbClr val="FFFFFF"/>
                  </a:solidFill>
                  <a:latin typeface="Calibri"/>
                  <a:ea typeface="Calibri"/>
                  <a:cs typeface="Calibri"/>
                  <a:sym typeface="Calibri"/>
                </a:rPr>
                <a:t>5</a:t>
              </a:r>
              <a:r>
                <a:rPr lang="en-US" sz="2000" b="0" i="0" dirty="0">
                  <a:solidFill>
                    <a:srgbClr val="FFFFFF"/>
                  </a:solidFill>
                  <a:latin typeface="Calibri"/>
                  <a:ea typeface="Calibri"/>
                  <a:cs typeface="Calibri"/>
                  <a:sym typeface="Calibri"/>
                </a:rPr>
                <a:t> mins</a:t>
              </a:r>
              <a:endParaRPr sz="2000" dirty="0"/>
            </a:p>
            <a:p>
              <a:pPr marL="0" marR="0" lvl="0" indent="0" algn="ctr" rtl="0">
                <a:lnSpc>
                  <a:spcPct val="90000"/>
                </a:lnSpc>
                <a:spcBef>
                  <a:spcPts val="525"/>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Breakout rooms</a:t>
              </a:r>
              <a:endParaRPr sz="2000" dirty="0">
                <a:solidFill>
                  <a:srgbClr val="FFFFFF"/>
                </a:solidFill>
                <a:latin typeface="Calibri"/>
                <a:ea typeface="Calibri"/>
                <a:cs typeface="Calibri"/>
                <a:sym typeface="Calibri"/>
              </a:endParaRPr>
            </a:p>
          </p:txBody>
        </p:sp>
        <p:sp>
          <p:nvSpPr>
            <p:cNvPr id="234" name="Google Shape;234;p8"/>
            <p:cNvSpPr/>
            <p:nvPr/>
          </p:nvSpPr>
          <p:spPr>
            <a:xfrm>
              <a:off x="6256610" y="1505352"/>
              <a:ext cx="1958400" cy="857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8"/>
            <p:cNvSpPr txBox="1"/>
            <p:nvPr/>
          </p:nvSpPr>
          <p:spPr>
            <a:xfrm>
              <a:off x="6745562" y="1505352"/>
              <a:ext cx="11010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525"/>
                </a:spcBef>
                <a:spcAft>
                  <a:spcPts val="0"/>
                </a:spcAft>
                <a:buClr>
                  <a:srgbClr val="FFFFFF"/>
                </a:buClr>
                <a:buSzPts val="1500"/>
                <a:buFont typeface="Calibri"/>
                <a:buNone/>
              </a:pPr>
              <a:r>
                <a:rPr lang="en-US" sz="2000" b="1" i="0" dirty="0">
                  <a:solidFill>
                    <a:srgbClr val="FFFFFF"/>
                  </a:solidFill>
                  <a:latin typeface="Calibri"/>
                  <a:ea typeface="Calibri"/>
                  <a:cs typeface="Calibri"/>
                  <a:sym typeface="Calibri"/>
                </a:rPr>
                <a:t>Option to transition to new room</a:t>
              </a:r>
              <a:endParaRPr lang="en-US" sz="2000" b="1" dirty="0">
                <a:solidFill>
                  <a:srgbClr val="FFFFFF"/>
                </a:solidFill>
                <a:latin typeface="Calibri"/>
                <a:ea typeface="Calibri"/>
                <a:cs typeface="Calibri"/>
                <a:sym typeface="Calibri"/>
              </a:endParaRPr>
            </a:p>
          </p:txBody>
        </p:sp>
        <p:sp>
          <p:nvSpPr>
            <p:cNvPr id="236" name="Google Shape;236;p8"/>
            <p:cNvSpPr/>
            <p:nvPr/>
          </p:nvSpPr>
          <p:spPr>
            <a:xfrm>
              <a:off x="7786298" y="1505352"/>
              <a:ext cx="2143500" cy="857400"/>
            </a:xfrm>
            <a:prstGeom prst="chevron">
              <a:avLst>
                <a:gd name="adj" fmla="val 50000"/>
              </a:avLst>
            </a:prstGeom>
            <a:solidFill>
              <a:srgbClr val="00B050"/>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8"/>
            <p:cNvSpPr txBox="1"/>
            <p:nvPr/>
          </p:nvSpPr>
          <p:spPr>
            <a:xfrm>
              <a:off x="8214974" y="1505352"/>
              <a:ext cx="12861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0"/>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1</a:t>
              </a:r>
              <a:r>
                <a:rPr lang="en-US" sz="2000" dirty="0">
                  <a:solidFill>
                    <a:srgbClr val="FFFFFF"/>
                  </a:solidFill>
                  <a:latin typeface="Calibri"/>
                  <a:ea typeface="Calibri"/>
                  <a:cs typeface="Calibri"/>
                  <a:sym typeface="Calibri"/>
                </a:rPr>
                <a:t>5</a:t>
              </a:r>
              <a:r>
                <a:rPr lang="en-US" sz="2000" b="0" i="0" dirty="0">
                  <a:solidFill>
                    <a:srgbClr val="FFFFFF"/>
                  </a:solidFill>
                  <a:latin typeface="Calibri"/>
                  <a:ea typeface="Calibri"/>
                  <a:cs typeface="Calibri"/>
                  <a:sym typeface="Calibri"/>
                </a:rPr>
                <a:t> mins</a:t>
              </a:r>
              <a:endParaRPr sz="2000" dirty="0"/>
            </a:p>
            <a:p>
              <a:pPr marL="0" marR="0" lvl="0" indent="0" algn="ctr" rtl="0">
                <a:lnSpc>
                  <a:spcPct val="90000"/>
                </a:lnSpc>
                <a:spcBef>
                  <a:spcPts val="525"/>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Breakout rooms</a:t>
              </a:r>
              <a:endParaRPr sz="2000" dirty="0">
                <a:solidFill>
                  <a:srgbClr val="FFFFFF"/>
                </a:solidFill>
                <a:latin typeface="Calibri"/>
                <a:ea typeface="Calibri"/>
                <a:cs typeface="Calibri"/>
                <a:sym typeface="Calibri"/>
              </a:endParaRPr>
            </a:p>
          </p:txBody>
        </p:sp>
        <p:sp>
          <p:nvSpPr>
            <p:cNvPr id="238" name="Google Shape;238;p8"/>
            <p:cNvSpPr/>
            <p:nvPr/>
          </p:nvSpPr>
          <p:spPr>
            <a:xfrm>
              <a:off x="9501003" y="1505352"/>
              <a:ext cx="2342100" cy="857400"/>
            </a:xfrm>
            <a:prstGeom prst="chevron">
              <a:avLst>
                <a:gd name="adj" fmla="val 50000"/>
              </a:avLst>
            </a:prstGeom>
            <a:solidFill>
              <a:srgbClr val="783698"/>
            </a:solidFill>
            <a:ln w="127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8"/>
            <p:cNvSpPr txBox="1"/>
            <p:nvPr/>
          </p:nvSpPr>
          <p:spPr>
            <a:xfrm>
              <a:off x="9929679" y="1505352"/>
              <a:ext cx="1484700" cy="857400"/>
            </a:xfrm>
            <a:prstGeom prst="rect">
              <a:avLst/>
            </a:prstGeom>
            <a:noFill/>
            <a:ln>
              <a:noFill/>
            </a:ln>
          </p:spPr>
          <p:txBody>
            <a:bodyPr spcFirstLastPara="1" wrap="square" lIns="60000" tIns="40000" rIns="20000" bIns="40000" anchor="ctr" anchorCtr="0">
              <a:noAutofit/>
            </a:bodyPr>
            <a:lstStyle/>
            <a:p>
              <a:pPr marL="0" marR="0" lvl="0" indent="0" algn="ctr" rtl="0">
                <a:lnSpc>
                  <a:spcPct val="90000"/>
                </a:lnSpc>
                <a:spcBef>
                  <a:spcPts val="0"/>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10 mins</a:t>
              </a:r>
              <a:endParaRPr sz="2000" dirty="0"/>
            </a:p>
            <a:p>
              <a:pPr marL="0" marR="0" lvl="0" indent="0" algn="ctr" rtl="0">
                <a:lnSpc>
                  <a:spcPct val="90000"/>
                </a:lnSpc>
                <a:spcBef>
                  <a:spcPts val="525"/>
                </a:spcBef>
                <a:spcAft>
                  <a:spcPts val="0"/>
                </a:spcAft>
                <a:buClr>
                  <a:srgbClr val="FFFFFF"/>
                </a:buClr>
                <a:buSzPts val="1500"/>
                <a:buFont typeface="Calibri"/>
                <a:buNone/>
              </a:pPr>
              <a:r>
                <a:rPr lang="en-US" sz="2000" b="0" i="0" dirty="0">
                  <a:solidFill>
                    <a:srgbClr val="FFFFFF"/>
                  </a:solidFill>
                  <a:latin typeface="Calibri"/>
                  <a:ea typeface="Calibri"/>
                  <a:cs typeface="Calibri"/>
                  <a:sym typeface="Calibri"/>
                </a:rPr>
                <a:t>Discussion and wrap up</a:t>
              </a:r>
              <a:endParaRPr sz="2000" dirty="0">
                <a:solidFill>
                  <a:srgbClr val="FFFFFF"/>
                </a:solidFill>
                <a:latin typeface="Calibri"/>
                <a:ea typeface="Calibri"/>
                <a:cs typeface="Calibri"/>
                <a:sym typeface="Calibri"/>
              </a:endParaRPr>
            </a:p>
          </p:txBody>
        </p:sp>
      </p:grpSp>
      <p:pic>
        <p:nvPicPr>
          <p:cNvPr id="2" name="Picture 1">
            <a:extLst>
              <a:ext uri="{FF2B5EF4-FFF2-40B4-BE49-F238E27FC236}">
                <a16:creationId xmlns:a16="http://schemas.microsoft.com/office/drawing/2014/main" id="{295E31CD-F65E-7357-6EF8-706ADA357E84}"/>
              </a:ext>
            </a:extLst>
          </p:cNvPr>
          <p:cNvPicPr>
            <a:picLocks noChangeAspect="1"/>
          </p:cNvPicPr>
          <p:nvPr/>
        </p:nvPicPr>
        <p:blipFill>
          <a:blip r:embed="rId3"/>
          <a:stretch>
            <a:fillRect/>
          </a:stretch>
        </p:blipFill>
        <p:spPr>
          <a:xfrm>
            <a:off x="2340322" y="8232064"/>
            <a:ext cx="10134600" cy="714375"/>
          </a:xfrm>
          <a:prstGeom prst="rect">
            <a:avLst/>
          </a:prstGeom>
        </p:spPr>
      </p:pic>
      <p:pic>
        <p:nvPicPr>
          <p:cNvPr id="3" name="Picture 2">
            <a:extLst>
              <a:ext uri="{FF2B5EF4-FFF2-40B4-BE49-F238E27FC236}">
                <a16:creationId xmlns:a16="http://schemas.microsoft.com/office/drawing/2014/main" id="{DB16BC8F-B3EB-0ED7-D3D6-0B37B02CD194}"/>
              </a:ext>
            </a:extLst>
          </p:cNvPr>
          <p:cNvPicPr>
            <a:picLocks noChangeAspect="1"/>
          </p:cNvPicPr>
          <p:nvPr/>
        </p:nvPicPr>
        <p:blipFill>
          <a:blip r:embed="rId4"/>
          <a:stretch>
            <a:fillRect/>
          </a:stretch>
        </p:blipFill>
        <p:spPr>
          <a:xfrm>
            <a:off x="2340322" y="7336714"/>
            <a:ext cx="12906375" cy="895350"/>
          </a:xfrm>
          <a:prstGeom prst="rect">
            <a:avLst/>
          </a:prstGeom>
        </p:spPr>
      </p:pic>
      <p:sp>
        <p:nvSpPr>
          <p:cNvPr id="4" name="Google Shape;217;p7">
            <a:extLst>
              <a:ext uri="{FF2B5EF4-FFF2-40B4-BE49-F238E27FC236}">
                <a16:creationId xmlns:a16="http://schemas.microsoft.com/office/drawing/2014/main" id="{D416B48A-5152-A19D-BA59-EBF9026B1EEE}"/>
              </a:ext>
            </a:extLst>
          </p:cNvPr>
          <p:cNvSpPr txBox="1">
            <a:spLocks/>
          </p:cNvSpPr>
          <p:nvPr/>
        </p:nvSpPr>
        <p:spPr>
          <a:xfrm>
            <a:off x="15568234" y="8376487"/>
            <a:ext cx="687765" cy="20774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5400" marR="0" lvl="0"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1pPr>
            <a:lvl2pPr marL="25400" marR="0" lvl="1"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2pPr>
            <a:lvl3pPr marL="25400" marR="0" lvl="2"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3pPr>
            <a:lvl4pPr marL="25400" marR="0" lvl="3"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4pPr>
            <a:lvl5pPr marL="25400" marR="0" lvl="4"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5pPr>
            <a:lvl6pPr marL="25400" marR="0" lvl="5"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6pPr>
            <a:lvl7pPr marL="25400" marR="0" lvl="6"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7pPr>
            <a:lvl8pPr marL="25400" marR="0" lvl="7"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8pPr>
            <a:lvl9pPr marL="25400" marR="0" lvl="8"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9pPr>
          </a:lstStyle>
          <a:p>
            <a:r>
              <a:rPr lang="en-US" dirty="0">
                <a:latin typeface="Arial"/>
                <a:ea typeface="Arial"/>
                <a:cs typeface="Arial"/>
                <a:sym typeface="Arial"/>
              </a:rPr>
              <a:t>08</a:t>
            </a:r>
          </a:p>
        </p:txBody>
      </p:sp>
      <p:sp>
        <p:nvSpPr>
          <p:cNvPr id="5" name="TextBox 4">
            <a:extLst>
              <a:ext uri="{FF2B5EF4-FFF2-40B4-BE49-F238E27FC236}">
                <a16:creationId xmlns:a16="http://schemas.microsoft.com/office/drawing/2014/main" id="{B00E07E2-6C26-B436-05A6-834525D47463}"/>
              </a:ext>
            </a:extLst>
          </p:cNvPr>
          <p:cNvSpPr txBox="1"/>
          <p:nvPr/>
        </p:nvSpPr>
        <p:spPr>
          <a:xfrm>
            <a:off x="10584277" y="3231240"/>
            <a:ext cx="4510434" cy="2154436"/>
          </a:xfrm>
          <a:prstGeom prst="rect">
            <a:avLst/>
          </a:prstGeom>
          <a:noFill/>
          <a:ln>
            <a:solidFill>
              <a:srgbClr val="7030A0"/>
            </a:solidFill>
            <a:prstDash val="sysDot"/>
          </a:ln>
        </p:spPr>
        <p:txBody>
          <a:bodyPr wrap="square" rtlCol="0">
            <a:spAutoFit/>
          </a:bodyPr>
          <a:lstStyle/>
          <a:p>
            <a:pPr algn="ctr"/>
            <a:r>
              <a:rPr lang="en-US" sz="2400" b="1" i="1" dirty="0">
                <a:solidFill>
                  <a:srgbClr val="7030A0"/>
                </a:solidFill>
              </a:rPr>
              <a:t>Any issues or get disconnected? </a:t>
            </a:r>
          </a:p>
          <a:p>
            <a:pPr algn="ctr"/>
            <a:endParaRPr lang="en-US" sz="2400" b="1" dirty="0">
              <a:solidFill>
                <a:srgbClr val="7030A0"/>
              </a:solidFill>
            </a:endParaRPr>
          </a:p>
          <a:p>
            <a:pPr algn="ctr"/>
            <a:r>
              <a:rPr lang="en-US" sz="2400" b="1" dirty="0">
                <a:solidFill>
                  <a:srgbClr val="7030A0"/>
                </a:solidFill>
              </a:rPr>
              <a:t>Come back to main room or re-join event</a:t>
            </a:r>
          </a:p>
          <a:p>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5" name="Google Shape;245;p9"/>
          <p:cNvSpPr txBox="1">
            <a:spLocks noGrp="1"/>
          </p:cNvSpPr>
          <p:nvPr>
            <p:ph type="body" idx="1"/>
          </p:nvPr>
        </p:nvSpPr>
        <p:spPr>
          <a:xfrm>
            <a:off x="1346200" y="1581912"/>
            <a:ext cx="12654300" cy="6565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2800"/>
            </a:pPr>
            <a:r>
              <a:rPr lang="en-US" sz="2800" dirty="0"/>
              <a:t>First, briefly introduce yourselves, then…</a:t>
            </a:r>
          </a:p>
          <a:p>
            <a:pPr marL="0" lvl="0" indent="0" algn="l" rtl="0">
              <a:spcBef>
                <a:spcPts val="0"/>
              </a:spcBef>
              <a:spcAft>
                <a:spcPts val="0"/>
              </a:spcAft>
              <a:buClr>
                <a:schemeClr val="dk1"/>
              </a:buClr>
              <a:buSzPts val="2800"/>
            </a:pPr>
            <a:endParaRPr lang="en-US" sz="2800" dirty="0"/>
          </a:p>
          <a:p>
            <a:pPr marL="342900" lvl="0" indent="-342900" algn="l" rtl="0">
              <a:spcBef>
                <a:spcPts val="0"/>
              </a:spcBef>
              <a:spcAft>
                <a:spcPts val="0"/>
              </a:spcAft>
              <a:buClr>
                <a:schemeClr val="dk1"/>
              </a:buClr>
              <a:buSzPts val="2800"/>
              <a:buFont typeface="Arial"/>
              <a:buChar char="•"/>
            </a:pPr>
            <a:r>
              <a:rPr lang="en-US" sz="2800" dirty="0"/>
              <a:t>What makes a good mentor or mentee? </a:t>
            </a:r>
            <a:endParaRPr sz="2800" dirty="0"/>
          </a:p>
          <a:p>
            <a:pPr marL="0" lvl="0" indent="0" algn="l" rtl="0">
              <a:spcBef>
                <a:spcPts val="0"/>
              </a:spcBef>
              <a:spcAft>
                <a:spcPts val="0"/>
              </a:spcAft>
              <a:buNone/>
            </a:pPr>
            <a:endParaRPr sz="2800" dirty="0"/>
          </a:p>
          <a:p>
            <a:pPr marL="0" lvl="0" indent="0" algn="l" rtl="0">
              <a:spcBef>
                <a:spcPts val="0"/>
              </a:spcBef>
              <a:spcAft>
                <a:spcPts val="0"/>
              </a:spcAft>
              <a:buNone/>
            </a:pPr>
            <a:endParaRPr sz="2800" dirty="0"/>
          </a:p>
          <a:p>
            <a:pPr marL="342900" lvl="0" indent="-342900" algn="l" rtl="0">
              <a:spcBef>
                <a:spcPts val="0"/>
              </a:spcBef>
              <a:spcAft>
                <a:spcPts val="0"/>
              </a:spcAft>
              <a:buClr>
                <a:schemeClr val="dk1"/>
              </a:buClr>
              <a:buSzPts val="2800"/>
              <a:buFont typeface="Arial"/>
              <a:buChar char="•"/>
            </a:pPr>
            <a:r>
              <a:rPr lang="en-US" sz="2800" dirty="0"/>
              <a:t>What topics/issues do you envision discussing with your mentor</a:t>
            </a:r>
            <a:endParaRPr dirty="0"/>
          </a:p>
          <a:p>
            <a:pPr marL="341312" lvl="0" indent="0" algn="l" rtl="0">
              <a:spcBef>
                <a:spcPts val="1600"/>
              </a:spcBef>
              <a:spcAft>
                <a:spcPts val="0"/>
              </a:spcAft>
              <a:buNone/>
            </a:pPr>
            <a:r>
              <a:rPr lang="en-US" sz="2800" dirty="0"/>
              <a:t>For example: ISPE involvement, career trajectory/job opportunities, research advice</a:t>
            </a:r>
            <a:endParaRPr sz="2800" dirty="0"/>
          </a:p>
          <a:p>
            <a:pPr marL="341313" lvl="0" indent="0" algn="l" rtl="0">
              <a:spcBef>
                <a:spcPts val="1600"/>
              </a:spcBef>
              <a:spcAft>
                <a:spcPts val="0"/>
              </a:spcAft>
              <a:buNone/>
            </a:pPr>
            <a:endParaRPr sz="2800" dirty="0"/>
          </a:p>
          <a:p>
            <a:pPr marL="342900" lvl="0" indent="-342900" algn="l" rtl="0">
              <a:spcBef>
                <a:spcPts val="1600"/>
              </a:spcBef>
              <a:spcAft>
                <a:spcPts val="0"/>
              </a:spcAft>
              <a:buClr>
                <a:schemeClr val="dk1"/>
              </a:buClr>
              <a:buSzPts val="2800"/>
              <a:buFont typeface="Arial"/>
              <a:buChar char="•"/>
            </a:pPr>
            <a:r>
              <a:rPr lang="en-US" sz="2800" dirty="0"/>
              <a:t>Do you seek a mentor that is in the same sector (e.g., industry vs. academia) or would a mentor from another sector provide valuable insights?</a:t>
            </a:r>
            <a:endParaRPr sz="2800" dirty="0"/>
          </a:p>
          <a:p>
            <a:pPr marL="0" lvl="0" indent="0" algn="l" rtl="0">
              <a:spcBef>
                <a:spcPts val="1600"/>
              </a:spcBef>
              <a:spcAft>
                <a:spcPts val="0"/>
              </a:spcAft>
              <a:buNone/>
            </a:pPr>
            <a:endParaRPr sz="2800" dirty="0"/>
          </a:p>
          <a:p>
            <a:pPr marL="342900" lvl="0" indent="-342900" algn="l" rtl="0">
              <a:spcBef>
                <a:spcPts val="1600"/>
              </a:spcBef>
              <a:spcAft>
                <a:spcPts val="0"/>
              </a:spcAft>
              <a:buClr>
                <a:schemeClr val="dk1"/>
              </a:buClr>
              <a:buSzPts val="2800"/>
              <a:buFont typeface="Arial"/>
              <a:buChar char="•"/>
            </a:pPr>
            <a:r>
              <a:rPr lang="en-US" sz="2800" dirty="0"/>
              <a:t>What is your preferred mode and frequency of communication with mentors?</a:t>
            </a:r>
            <a:endParaRPr dirty="0"/>
          </a:p>
          <a:p>
            <a:pPr marL="0" lvl="0" indent="0" algn="l" rtl="0">
              <a:spcBef>
                <a:spcPts val="0"/>
              </a:spcBef>
              <a:spcAft>
                <a:spcPts val="0"/>
              </a:spcAft>
              <a:buNone/>
            </a:pPr>
            <a:endParaRPr dirty="0"/>
          </a:p>
        </p:txBody>
      </p:sp>
      <p:sp>
        <p:nvSpPr>
          <p:cNvPr id="246" name="Google Shape;246;p9"/>
          <p:cNvSpPr txBox="1">
            <a:spLocks noGrp="1"/>
          </p:cNvSpPr>
          <p:nvPr>
            <p:ph type="body" idx="3"/>
          </p:nvPr>
        </p:nvSpPr>
        <p:spPr>
          <a:xfrm>
            <a:off x="1112521" y="819912"/>
            <a:ext cx="5689283" cy="5539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Potential topics for discussion</a:t>
            </a:r>
            <a:endParaRPr dirty="0"/>
          </a:p>
        </p:txBody>
      </p:sp>
      <p:sp>
        <p:nvSpPr>
          <p:cNvPr id="2" name="Google Shape;217;p7">
            <a:extLst>
              <a:ext uri="{FF2B5EF4-FFF2-40B4-BE49-F238E27FC236}">
                <a16:creationId xmlns:a16="http://schemas.microsoft.com/office/drawing/2014/main" id="{50061469-F503-E9D1-7C98-27D338DBF065}"/>
              </a:ext>
            </a:extLst>
          </p:cNvPr>
          <p:cNvSpPr txBox="1">
            <a:spLocks/>
          </p:cNvSpPr>
          <p:nvPr/>
        </p:nvSpPr>
        <p:spPr>
          <a:xfrm>
            <a:off x="15568235" y="8374341"/>
            <a:ext cx="687765" cy="20774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5400" marR="0" lvl="0"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1pPr>
            <a:lvl2pPr marL="25400" marR="0" lvl="1"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2pPr>
            <a:lvl3pPr marL="25400" marR="0" lvl="2"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3pPr>
            <a:lvl4pPr marL="25400" marR="0" lvl="3"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4pPr>
            <a:lvl5pPr marL="25400" marR="0" lvl="4"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5pPr>
            <a:lvl6pPr marL="25400" marR="0" lvl="5"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6pPr>
            <a:lvl7pPr marL="25400" marR="0" lvl="6"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7pPr>
            <a:lvl8pPr marL="25400" marR="0" lvl="7"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8pPr>
            <a:lvl9pPr marL="25400" marR="0" lvl="8" indent="0" algn="l" rtl="0">
              <a:lnSpc>
                <a:spcPct val="100000"/>
              </a:lnSpc>
              <a:spcBef>
                <a:spcPts val="0"/>
              </a:spcBef>
              <a:spcAft>
                <a:spcPts val="0"/>
              </a:spcAft>
              <a:buClr>
                <a:srgbClr val="000000"/>
              </a:buClr>
              <a:buFont typeface="Arial"/>
              <a:buNone/>
              <a:defRPr sz="1350" b="0" i="0" u="none" strike="noStrike" cap="none">
                <a:solidFill>
                  <a:srgbClr val="333333"/>
                </a:solidFill>
                <a:latin typeface="Calibri"/>
                <a:ea typeface="Calibri"/>
                <a:cs typeface="Calibri"/>
                <a:sym typeface="Calibri"/>
              </a:defRPr>
            </a:lvl9pPr>
          </a:lstStyle>
          <a:p>
            <a:r>
              <a:rPr lang="en-US" dirty="0">
                <a:latin typeface="Arial"/>
                <a:ea typeface="Arial"/>
                <a:cs typeface="Arial"/>
                <a:sym typeface="Arial"/>
              </a:rPr>
              <a:t>09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0"/>
          <p:cNvSpPr txBox="1">
            <a:spLocks noGrp="1"/>
          </p:cNvSpPr>
          <p:nvPr>
            <p:ph type="sldNum" idx="4294967295"/>
          </p:nvPr>
        </p:nvSpPr>
        <p:spPr>
          <a:xfrm>
            <a:off x="15568234" y="8376487"/>
            <a:ext cx="687765" cy="207749"/>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dirty="0">
                <a:latin typeface="Arial"/>
                <a:ea typeface="Arial"/>
                <a:cs typeface="Arial"/>
                <a:sym typeface="Arial"/>
              </a:rPr>
              <a:t>10</a:t>
            </a:r>
            <a:endParaRPr dirty="0">
              <a:latin typeface="Arial"/>
              <a:ea typeface="Arial"/>
              <a:cs typeface="Arial"/>
              <a:sym typeface="Arial"/>
            </a:endParaRPr>
          </a:p>
        </p:txBody>
      </p:sp>
      <p:sp>
        <p:nvSpPr>
          <p:cNvPr id="252" name="Google Shape;252;p10"/>
          <p:cNvSpPr txBox="1">
            <a:spLocks noGrp="1"/>
          </p:cNvSpPr>
          <p:nvPr>
            <p:ph type="title" idx="4294967295"/>
          </p:nvPr>
        </p:nvSpPr>
        <p:spPr>
          <a:xfrm>
            <a:off x="927100" y="911468"/>
            <a:ext cx="14401800" cy="171329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6600" dirty="0">
                <a:solidFill>
                  <a:schemeClr val="lt1"/>
                </a:solidFill>
              </a:rPr>
              <a:t>Ready, Set, Breakout!</a:t>
            </a:r>
            <a:endParaRPr dirty="0"/>
          </a:p>
        </p:txBody>
      </p:sp>
      <p:sp>
        <p:nvSpPr>
          <p:cNvPr id="3" name="TextBox 2">
            <a:extLst>
              <a:ext uri="{FF2B5EF4-FFF2-40B4-BE49-F238E27FC236}">
                <a16:creationId xmlns:a16="http://schemas.microsoft.com/office/drawing/2014/main" id="{0F4B1A08-EED3-D6DE-AF4B-5A1A08976EF7}"/>
              </a:ext>
            </a:extLst>
          </p:cNvPr>
          <p:cNvSpPr txBox="1"/>
          <p:nvPr/>
        </p:nvSpPr>
        <p:spPr>
          <a:xfrm>
            <a:off x="451429" y="3331213"/>
            <a:ext cx="10174130" cy="3693319"/>
          </a:xfrm>
          <a:prstGeom prst="rect">
            <a:avLst/>
          </a:prstGeom>
          <a:noFill/>
          <a:ln w="15875">
            <a:solidFill>
              <a:schemeClr val="tx2"/>
            </a:solidFill>
            <a:prstDash val="sysDash"/>
          </a:ln>
        </p:spPr>
        <p:txBody>
          <a:bodyPr wrap="square">
            <a:spAutoFit/>
          </a:bodyPr>
          <a:lstStyle/>
          <a:p>
            <a:pPr lvl="0" algn="l" rtl="0">
              <a:spcBef>
                <a:spcPts val="900"/>
              </a:spcBef>
              <a:spcAft>
                <a:spcPts val="0"/>
              </a:spcAft>
              <a:buSzPts val="2800"/>
            </a:pPr>
            <a:r>
              <a:rPr lang="en-US" sz="3200" b="1" u="sng" dirty="0">
                <a:solidFill>
                  <a:schemeClr val="tx2"/>
                </a:solidFill>
              </a:rPr>
              <a:t>Reminder</a:t>
            </a:r>
            <a:r>
              <a:rPr lang="en-US" sz="3200" b="1" dirty="0">
                <a:solidFill>
                  <a:schemeClr val="tx2"/>
                </a:solidFill>
              </a:rPr>
              <a:t>: To switch rooms at the end of each round...</a:t>
            </a:r>
          </a:p>
          <a:p>
            <a:pPr marL="515938" lvl="0" indent="0" algn="l" rtl="0">
              <a:spcBef>
                <a:spcPts val="900"/>
              </a:spcBef>
              <a:spcAft>
                <a:spcPts val="0"/>
              </a:spcAft>
              <a:buClr>
                <a:schemeClr val="dk1"/>
              </a:buClr>
              <a:buSzPts val="2800"/>
            </a:pPr>
            <a:r>
              <a:rPr lang="en-US" sz="2800" dirty="0">
                <a:solidFill>
                  <a:schemeClr val="tx2"/>
                </a:solidFill>
              </a:rPr>
              <a:t>In </a:t>
            </a:r>
            <a:r>
              <a:rPr lang="en-US" sz="2800" dirty="0">
                <a:solidFill>
                  <a:schemeClr val="tx2"/>
                </a:solidFill>
                <a:latin typeface="Calibri" panose="020F0502020204030204" pitchFamily="34" charset="0"/>
                <a:cs typeface="Calibri" panose="020F0502020204030204" pitchFamily="34" charset="0"/>
              </a:rPr>
              <a:t>Zoom controls: </a:t>
            </a:r>
          </a:p>
          <a:p>
            <a:pPr marL="858838" lvl="0" indent="-342900" algn="l" rtl="0">
              <a:spcBef>
                <a:spcPts val="900"/>
              </a:spcBef>
              <a:spcAft>
                <a:spcPts val="0"/>
              </a:spcAft>
              <a:buClr>
                <a:schemeClr val="dk1"/>
              </a:buClr>
              <a:buSzPts val="2800"/>
              <a:buFont typeface="Arial" panose="020B0604020202020204" pitchFamily="34" charset="0"/>
              <a:buChar char="•"/>
            </a:pPr>
            <a:r>
              <a:rPr lang="en-US" sz="2800" dirty="0">
                <a:solidFill>
                  <a:schemeClr val="tx2"/>
                </a:solidFill>
                <a:latin typeface="Calibri" panose="020F0502020204030204" pitchFamily="34" charset="0"/>
                <a:cs typeface="Calibri" panose="020F0502020204030204" pitchFamily="34" charset="0"/>
              </a:rPr>
              <a:t>Select “Breakout Rooms” </a:t>
            </a:r>
            <a:r>
              <a:rPr lang="en-GB" sz="2800" dirty="0">
                <a:solidFill>
                  <a:schemeClr val="tx2"/>
                </a:solidFill>
                <a:effectLst/>
                <a:latin typeface="Calibri" panose="020F0502020204030204" pitchFamily="34" charset="0"/>
                <a:ea typeface="Arial" panose="020B0604020202020204" pitchFamily="34" charset="0"/>
                <a:cs typeface="Calibri" panose="020F0502020204030204" pitchFamily="34" charset="0"/>
              </a:rPr>
              <a:t>(may need to select the “More” icon to find)</a:t>
            </a:r>
          </a:p>
          <a:p>
            <a:pPr marL="858838" lvl="0" indent="-342900" algn="l" rtl="0">
              <a:spcBef>
                <a:spcPts val="900"/>
              </a:spcBef>
              <a:spcAft>
                <a:spcPts val="0"/>
              </a:spcAft>
              <a:buClr>
                <a:schemeClr val="dk1"/>
              </a:buClr>
              <a:buSzPts val="2800"/>
              <a:buFont typeface="Arial" panose="020B0604020202020204" pitchFamily="34" charset="0"/>
              <a:buChar char="•"/>
            </a:pPr>
            <a:r>
              <a:rPr lang="en-GB" sz="2800" dirty="0">
                <a:solidFill>
                  <a:schemeClr val="tx2"/>
                </a:solidFill>
                <a:effectLst/>
                <a:latin typeface="Calibri" panose="020F0502020204030204" pitchFamily="34" charset="0"/>
                <a:ea typeface="Arial" panose="020B0604020202020204" pitchFamily="34" charset="0"/>
                <a:cs typeface="Calibri" panose="020F0502020204030204" pitchFamily="34" charset="0"/>
              </a:rPr>
              <a:t>Choose another room you want to join, then click “Join Room”</a:t>
            </a:r>
          </a:p>
          <a:p>
            <a:pPr marL="858838" indent="-342900">
              <a:spcBef>
                <a:spcPts val="900"/>
              </a:spcBef>
              <a:buClr>
                <a:schemeClr val="dk1"/>
              </a:buClr>
              <a:buSzPts val="2800"/>
              <a:buFont typeface="Arial" panose="020B0604020202020204" pitchFamily="34" charset="0"/>
              <a:buChar char="•"/>
            </a:pPr>
            <a:r>
              <a:rPr lang="en-GB" sz="2800" dirty="0">
                <a:solidFill>
                  <a:schemeClr val="tx2"/>
                </a:solidFill>
                <a:effectLst/>
                <a:latin typeface="Calibri" panose="020F0502020204030204" pitchFamily="34" charset="0"/>
                <a:ea typeface="Arial" panose="020B0604020202020204" pitchFamily="34" charset="0"/>
                <a:cs typeface="Calibri" panose="020F0502020204030204" pitchFamily="34" charset="0"/>
              </a:rPr>
              <a:t>To come back to main room, se</a:t>
            </a:r>
            <a:r>
              <a:rPr lang="en-GB" sz="2800" dirty="0">
                <a:solidFill>
                  <a:schemeClr val="tx2"/>
                </a:solidFill>
                <a:latin typeface="Calibri" panose="020F0502020204030204" pitchFamily="34" charset="0"/>
                <a:ea typeface="Arial" panose="020B0604020202020204" pitchFamily="34" charset="0"/>
                <a:cs typeface="Calibri" panose="020F0502020204030204" pitchFamily="34" charset="0"/>
              </a:rPr>
              <a:t>lect </a:t>
            </a:r>
            <a:r>
              <a:rPr lang="en-GB" sz="2800" dirty="0">
                <a:solidFill>
                  <a:schemeClr val="tx2"/>
                </a:solidFill>
                <a:effectLst/>
                <a:latin typeface="Calibri" panose="020F0502020204030204" pitchFamily="34" charset="0"/>
                <a:ea typeface="Arial" panose="020B0604020202020204" pitchFamily="34" charset="0"/>
                <a:cs typeface="Calibri" panose="020F0502020204030204" pitchFamily="34" charset="0"/>
              </a:rPr>
              <a:t>“Leave Breakout Room” </a:t>
            </a:r>
          </a:p>
        </p:txBody>
      </p:sp>
      <p:sp>
        <p:nvSpPr>
          <p:cNvPr id="5" name="TextBox 4">
            <a:extLst>
              <a:ext uri="{FF2B5EF4-FFF2-40B4-BE49-F238E27FC236}">
                <a16:creationId xmlns:a16="http://schemas.microsoft.com/office/drawing/2014/main" id="{2C71AD9D-52CF-1B4E-E1F5-D7C72A50AC02}"/>
              </a:ext>
            </a:extLst>
          </p:cNvPr>
          <p:cNvSpPr txBox="1"/>
          <p:nvPr/>
        </p:nvSpPr>
        <p:spPr>
          <a:xfrm>
            <a:off x="10911852" y="3328917"/>
            <a:ext cx="5000264" cy="2462213"/>
          </a:xfrm>
          <a:prstGeom prst="rect">
            <a:avLst/>
          </a:prstGeom>
          <a:noFill/>
          <a:ln w="15875">
            <a:solidFill>
              <a:schemeClr val="tx2"/>
            </a:solidFill>
            <a:prstDash val="sysDash"/>
          </a:ln>
        </p:spPr>
        <p:txBody>
          <a:bodyPr wrap="square">
            <a:spAutoFit/>
          </a:bodyPr>
          <a:lstStyle/>
          <a:p>
            <a:pPr lvl="0" algn="l" rtl="0">
              <a:spcBef>
                <a:spcPts val="900"/>
              </a:spcBef>
              <a:spcAft>
                <a:spcPts val="0"/>
              </a:spcAft>
              <a:buSzPts val="2800"/>
            </a:pPr>
            <a:r>
              <a:rPr lang="en-US" sz="2800" b="1" u="sng" dirty="0">
                <a:solidFill>
                  <a:schemeClr val="tx2"/>
                </a:solidFill>
              </a:rPr>
              <a:t>Mentor Sector Key</a:t>
            </a:r>
            <a:endParaRPr lang="en-US" sz="2800" b="1" dirty="0">
              <a:solidFill>
                <a:schemeClr val="tx2"/>
              </a:solidFill>
            </a:endParaRPr>
          </a:p>
          <a:p>
            <a:pPr marL="858838" lvl="0" indent="-342900" algn="l" rtl="0">
              <a:spcBef>
                <a:spcPts val="900"/>
              </a:spcBef>
              <a:spcAft>
                <a:spcPts val="0"/>
              </a:spcAft>
              <a:buClr>
                <a:schemeClr val="dk1"/>
              </a:buClr>
              <a:buSzPts val="2800"/>
              <a:buFont typeface="Arial" panose="020B0604020202020204" pitchFamily="34" charset="0"/>
              <a:buChar char="•"/>
            </a:pPr>
            <a:r>
              <a:rPr lang="en-US" sz="2400" dirty="0">
                <a:solidFill>
                  <a:schemeClr val="tx2"/>
                </a:solidFill>
                <a:latin typeface="Calibri" panose="020F0502020204030204" pitchFamily="34" charset="0"/>
                <a:cs typeface="Calibri" panose="020F0502020204030204" pitchFamily="34" charset="0"/>
              </a:rPr>
              <a:t>A = Academic</a:t>
            </a:r>
          </a:p>
          <a:p>
            <a:pPr marL="858838" lvl="0" indent="-342900" algn="l" rtl="0">
              <a:spcBef>
                <a:spcPts val="900"/>
              </a:spcBef>
              <a:spcAft>
                <a:spcPts val="0"/>
              </a:spcAft>
              <a:buClr>
                <a:schemeClr val="dk1"/>
              </a:buClr>
              <a:buSzPts val="2800"/>
              <a:buFont typeface="Arial" panose="020B0604020202020204" pitchFamily="34" charset="0"/>
              <a:buChar char="•"/>
            </a:pPr>
            <a:r>
              <a:rPr lang="en-US" sz="2400" dirty="0">
                <a:solidFill>
                  <a:schemeClr val="tx2"/>
                </a:solidFill>
                <a:effectLst/>
                <a:latin typeface="Calibri" panose="020F0502020204030204" pitchFamily="34" charset="0"/>
                <a:ea typeface="Arial" panose="020B0604020202020204" pitchFamily="34" charset="0"/>
                <a:cs typeface="Calibri" panose="020F0502020204030204" pitchFamily="34" charset="0"/>
              </a:rPr>
              <a:t>G = Government/Regulatory</a:t>
            </a:r>
          </a:p>
          <a:p>
            <a:pPr marL="858838" lvl="0" indent="-342900" algn="l" rtl="0">
              <a:spcBef>
                <a:spcPts val="900"/>
              </a:spcBef>
              <a:spcAft>
                <a:spcPts val="0"/>
              </a:spcAft>
              <a:buClr>
                <a:schemeClr val="dk1"/>
              </a:buClr>
              <a:buSzPts val="2800"/>
              <a:buFont typeface="Arial" panose="020B0604020202020204" pitchFamily="34" charset="0"/>
              <a:buChar char="•"/>
            </a:pPr>
            <a:r>
              <a:rPr lang="en-US" sz="2400" dirty="0">
                <a:solidFill>
                  <a:schemeClr val="tx2"/>
                </a:solidFill>
                <a:latin typeface="Calibri" panose="020F0502020204030204" pitchFamily="34" charset="0"/>
                <a:ea typeface="Arial" panose="020B0604020202020204" pitchFamily="34" charset="0"/>
                <a:cs typeface="Calibri" panose="020F0502020204030204" pitchFamily="34" charset="0"/>
              </a:rPr>
              <a:t>I = Industry/Service Provider</a:t>
            </a:r>
          </a:p>
          <a:p>
            <a:pPr marL="858838" lvl="0" indent="-342900" algn="l" rtl="0">
              <a:spcBef>
                <a:spcPts val="900"/>
              </a:spcBef>
              <a:spcAft>
                <a:spcPts val="0"/>
              </a:spcAft>
              <a:buClr>
                <a:schemeClr val="dk1"/>
              </a:buClr>
              <a:buSzPts val="2800"/>
              <a:buFont typeface="Arial" panose="020B0604020202020204" pitchFamily="34" charset="0"/>
              <a:buChar char="•"/>
            </a:pPr>
            <a:r>
              <a:rPr lang="en-US" sz="2400" dirty="0">
                <a:solidFill>
                  <a:schemeClr val="tx2"/>
                </a:solidFill>
                <a:effectLst/>
                <a:latin typeface="Calibri" panose="020F0502020204030204" pitchFamily="34" charset="0"/>
                <a:ea typeface="Arial" panose="020B0604020202020204" pitchFamily="34" charset="0"/>
                <a:cs typeface="Calibri" panose="020F0502020204030204" pitchFamily="34" charset="0"/>
              </a:rPr>
              <a:t>O = Other</a:t>
            </a:r>
            <a:endParaRPr lang="en-GB" sz="2400" dirty="0">
              <a:solidFill>
                <a:schemeClr val="tx2"/>
              </a:solidFill>
              <a:effectLst/>
              <a:latin typeface="Calibri" panose="020F0502020204030204" pitchFamily="34" charset="0"/>
              <a:ea typeface="Arial" panose="020B060402020202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txBox="1">
            <a:spLocks noGrp="1"/>
          </p:cNvSpPr>
          <p:nvPr>
            <p:ph type="title" idx="4294967295"/>
          </p:nvPr>
        </p:nvSpPr>
        <p:spPr>
          <a:xfrm>
            <a:off x="1041400" y="3047997"/>
            <a:ext cx="7327900" cy="171329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lt1"/>
                </a:solidFill>
              </a:rPr>
              <a:t>Discussion and Wrap-up</a:t>
            </a:r>
            <a:endParaRPr/>
          </a:p>
        </p:txBody>
      </p:sp>
      <p:sp>
        <p:nvSpPr>
          <p:cNvPr id="258" name="Google Shape;258;p11"/>
          <p:cNvSpPr txBox="1">
            <a:spLocks noGrp="1"/>
          </p:cNvSpPr>
          <p:nvPr>
            <p:ph type="sldNum" idx="4294967295"/>
          </p:nvPr>
        </p:nvSpPr>
        <p:spPr>
          <a:xfrm>
            <a:off x="15568234" y="8376487"/>
            <a:ext cx="687765" cy="207749"/>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dirty="0">
                <a:latin typeface="Arial"/>
                <a:ea typeface="Arial"/>
                <a:cs typeface="Arial"/>
                <a:sym typeface="Arial"/>
              </a:rPr>
              <a:t>11</a:t>
            </a:r>
            <a:endParaRPr dirty="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2"/>
          <p:cNvSpPr txBox="1">
            <a:spLocks noGrp="1"/>
          </p:cNvSpPr>
          <p:nvPr>
            <p:ph type="sldNum" idx="4294967295"/>
          </p:nvPr>
        </p:nvSpPr>
        <p:spPr>
          <a:xfrm>
            <a:off x="15568234" y="8376487"/>
            <a:ext cx="687765" cy="184666"/>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sz="1200" dirty="0">
                <a:latin typeface="+mn-lt"/>
              </a:rPr>
              <a:t>12</a:t>
            </a:r>
            <a:endParaRPr sz="1200" dirty="0">
              <a:latin typeface="+mn-lt"/>
            </a:endParaRPr>
          </a:p>
        </p:txBody>
      </p:sp>
      <p:sp>
        <p:nvSpPr>
          <p:cNvPr id="264" name="Google Shape;264;p12"/>
          <p:cNvSpPr txBox="1">
            <a:spLocks noGrp="1"/>
          </p:cNvSpPr>
          <p:nvPr>
            <p:ph type="body" idx="3"/>
          </p:nvPr>
        </p:nvSpPr>
        <p:spPr>
          <a:xfrm>
            <a:off x="318775" y="2994025"/>
            <a:ext cx="7190100" cy="38790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Is there anything you discussed that would be useful to share with the group? </a:t>
            </a:r>
            <a:endParaRPr sz="3600" dirty="0"/>
          </a:p>
          <a:p>
            <a:pPr marL="0" lvl="0" indent="0" algn="l" rtl="0">
              <a:spcBef>
                <a:spcPts val="0"/>
              </a:spcBef>
              <a:spcAft>
                <a:spcPts val="0"/>
              </a:spcAft>
              <a:buNone/>
            </a:pPr>
            <a:endParaRPr sz="3600" dirty="0"/>
          </a:p>
          <a:p>
            <a:pPr marL="0" lvl="0" indent="0" algn="l" rtl="0">
              <a:spcBef>
                <a:spcPts val="0"/>
              </a:spcBef>
              <a:spcAft>
                <a:spcPts val="0"/>
              </a:spcAft>
              <a:buNone/>
            </a:pPr>
            <a:endParaRPr sz="3600" dirty="0"/>
          </a:p>
          <a:p>
            <a:pPr marL="0" lvl="0" indent="0" algn="l" rtl="0">
              <a:spcBef>
                <a:spcPts val="0"/>
              </a:spcBef>
              <a:spcAft>
                <a:spcPts val="0"/>
              </a:spcAft>
              <a:buNone/>
            </a:pPr>
            <a:r>
              <a:rPr lang="en-US" sz="3600" dirty="0"/>
              <a:t>Are there any questions which came up?</a:t>
            </a:r>
            <a:endParaRPr sz="3600" dirty="0"/>
          </a:p>
        </p:txBody>
      </p:sp>
      <p:pic>
        <p:nvPicPr>
          <p:cNvPr id="265" name="Google Shape;265;p12" descr="Several hands raised and ready to answer a question"/>
          <p:cNvPicPr preferRelativeResize="0"/>
          <p:nvPr/>
        </p:nvPicPr>
        <p:blipFill rotWithShape="1">
          <a:blip r:embed="rId3">
            <a:alphaModFix/>
          </a:blip>
          <a:srcRect/>
          <a:stretch/>
        </p:blipFill>
        <p:spPr>
          <a:xfrm>
            <a:off x="7953375" y="3057803"/>
            <a:ext cx="8397875" cy="41898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25291dd9a7d_0_5"/>
          <p:cNvSpPr txBox="1">
            <a:spLocks noGrp="1"/>
          </p:cNvSpPr>
          <p:nvPr>
            <p:ph type="sldNum" idx="4294967295"/>
          </p:nvPr>
        </p:nvSpPr>
        <p:spPr>
          <a:xfrm>
            <a:off x="15555355" y="8376487"/>
            <a:ext cx="789300" cy="184666"/>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sz="1200" dirty="0">
                <a:latin typeface="+mj-lt"/>
              </a:rPr>
              <a:t>13</a:t>
            </a:r>
            <a:endParaRPr sz="1200" dirty="0">
              <a:latin typeface="+mj-lt"/>
            </a:endParaRPr>
          </a:p>
        </p:txBody>
      </p:sp>
      <p:pic>
        <p:nvPicPr>
          <p:cNvPr id="7" name="Picture 6" descr="A screenshot of a computer screen&#10;&#10;Description automatically generated">
            <a:extLst>
              <a:ext uri="{FF2B5EF4-FFF2-40B4-BE49-F238E27FC236}">
                <a16:creationId xmlns:a16="http://schemas.microsoft.com/office/drawing/2014/main" id="{3F81970B-5B26-19AF-8145-09EA6487EF35}"/>
              </a:ext>
            </a:extLst>
          </p:cNvPr>
          <p:cNvPicPr>
            <a:picLocks noChangeAspect="1"/>
          </p:cNvPicPr>
          <p:nvPr/>
        </p:nvPicPr>
        <p:blipFill>
          <a:blip r:embed="rId3"/>
          <a:stretch>
            <a:fillRect/>
          </a:stretch>
        </p:blipFill>
        <p:spPr>
          <a:xfrm>
            <a:off x="6858000" y="167229"/>
            <a:ext cx="9021338" cy="8827412"/>
          </a:xfrm>
          <a:prstGeom prst="rect">
            <a:avLst/>
          </a:prstGeom>
        </p:spPr>
      </p:pic>
      <p:sp>
        <p:nvSpPr>
          <p:cNvPr id="10" name="Google Shape;279;p15">
            <a:extLst>
              <a:ext uri="{FF2B5EF4-FFF2-40B4-BE49-F238E27FC236}">
                <a16:creationId xmlns:a16="http://schemas.microsoft.com/office/drawing/2014/main" id="{CE2F18F0-83AC-B47E-92E8-607196893863}"/>
              </a:ext>
            </a:extLst>
          </p:cNvPr>
          <p:cNvSpPr txBox="1">
            <a:spLocks noGrp="1"/>
          </p:cNvSpPr>
          <p:nvPr>
            <p:ph type="body" idx="1"/>
          </p:nvPr>
        </p:nvSpPr>
        <p:spPr>
          <a:xfrm>
            <a:off x="509398" y="2395721"/>
            <a:ext cx="5552190" cy="4370427"/>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Clr>
                <a:schemeClr val="dk1"/>
              </a:buClr>
              <a:buSzPts val="2800"/>
            </a:pPr>
            <a:r>
              <a:rPr lang="en-US" sz="4400" dirty="0"/>
              <a:t>More opportunities </a:t>
            </a:r>
          </a:p>
          <a:p>
            <a:pPr marL="0" lvl="0" indent="0" algn="ctr" rtl="0">
              <a:spcBef>
                <a:spcPts val="0"/>
              </a:spcBef>
              <a:spcAft>
                <a:spcPts val="0"/>
              </a:spcAft>
              <a:buClr>
                <a:schemeClr val="dk1"/>
              </a:buClr>
              <a:buSzPts val="2800"/>
            </a:pPr>
            <a:r>
              <a:rPr lang="en-US" sz="4400" dirty="0"/>
              <a:t>to get involved </a:t>
            </a:r>
          </a:p>
          <a:p>
            <a:pPr marL="0" lvl="0" indent="0" algn="ctr" rtl="0">
              <a:spcBef>
                <a:spcPts val="0"/>
              </a:spcBef>
              <a:spcAft>
                <a:spcPts val="0"/>
              </a:spcAft>
              <a:buClr>
                <a:schemeClr val="dk1"/>
              </a:buClr>
              <a:buSzPts val="2800"/>
            </a:pPr>
            <a:r>
              <a:rPr lang="en-US" sz="4400" dirty="0"/>
              <a:t>with ISPE:</a:t>
            </a:r>
            <a:endParaRPr sz="4400" dirty="0"/>
          </a:p>
          <a:p>
            <a:pPr marL="0" lvl="0" indent="0" algn="l" rtl="0">
              <a:spcBef>
                <a:spcPts val="0"/>
              </a:spcBef>
              <a:spcAft>
                <a:spcPts val="0"/>
              </a:spcAft>
              <a:buNone/>
            </a:pPr>
            <a:endParaRPr lang="en-US" sz="3200" dirty="0"/>
          </a:p>
          <a:p>
            <a:pPr marL="0" lvl="0" indent="0" algn="ctr" rtl="0">
              <a:spcBef>
                <a:spcPts val="0"/>
              </a:spcBef>
              <a:spcAft>
                <a:spcPts val="0"/>
              </a:spcAft>
              <a:buNone/>
            </a:pPr>
            <a:r>
              <a:rPr lang="en-US" sz="3200" u="sng" dirty="0">
                <a:solidFill>
                  <a:schemeClr val="hlink"/>
                </a:solidFill>
              </a:rPr>
              <a:t>https://www.pharmacoepi.org/get-involved/overview/</a:t>
            </a:r>
            <a:endParaRPr lang="en-US" sz="3200" dirty="0"/>
          </a:p>
          <a:p>
            <a:pPr marL="0" lvl="0" indent="0" algn="ctr" rtl="0">
              <a:spcBef>
                <a:spcPts val="0"/>
              </a:spcBef>
              <a:spcAft>
                <a:spcPts val="0"/>
              </a:spcAft>
              <a:buNone/>
            </a:pPr>
            <a:endParaRPr sz="2800" dirty="0"/>
          </a:p>
          <a:p>
            <a:pPr marL="0" lvl="0" indent="0" algn="ctr" rtl="0">
              <a:spcBef>
                <a:spcPts val="0"/>
              </a:spcBef>
              <a:spcAft>
                <a:spcPts val="0"/>
              </a:spcAft>
              <a:buNone/>
            </a:pPr>
            <a:endParaRPr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65EE77-D55E-397E-1958-0D13F5A9939D}"/>
              </a:ext>
            </a:extLst>
          </p:cNvPr>
          <p:cNvSpPr>
            <a:spLocks noGrp="1"/>
          </p:cNvSpPr>
          <p:nvPr>
            <p:ph type="sldNum" idx="12"/>
          </p:nvPr>
        </p:nvSpPr>
        <p:spPr/>
        <p:txBody>
          <a:bodyPr/>
          <a:lstStyle/>
          <a:p>
            <a:pPr marL="25400" lvl="0" indent="0" algn="l" rtl="0">
              <a:spcBef>
                <a:spcPts val="0"/>
              </a:spcBef>
              <a:spcAft>
                <a:spcPts val="0"/>
              </a:spcAft>
              <a:buNone/>
            </a:pPr>
            <a:r>
              <a:rPr lang="en-US"/>
              <a:t>01</a:t>
            </a:r>
          </a:p>
        </p:txBody>
      </p:sp>
      <p:sp>
        <p:nvSpPr>
          <p:cNvPr id="3" name="Text Placeholder 2">
            <a:extLst>
              <a:ext uri="{FF2B5EF4-FFF2-40B4-BE49-F238E27FC236}">
                <a16:creationId xmlns:a16="http://schemas.microsoft.com/office/drawing/2014/main" id="{C34BD390-C97A-F872-45BB-4B827FD7C327}"/>
              </a:ext>
            </a:extLst>
          </p:cNvPr>
          <p:cNvSpPr>
            <a:spLocks noGrp="1"/>
          </p:cNvSpPr>
          <p:nvPr>
            <p:ph type="body" idx="1"/>
          </p:nvPr>
        </p:nvSpPr>
        <p:spPr>
          <a:xfrm>
            <a:off x="1079500" y="2362200"/>
            <a:ext cx="11061700" cy="615553"/>
          </a:xfrm>
        </p:spPr>
        <p:txBody>
          <a:bodyPr/>
          <a:lstStyle/>
          <a:p>
            <a:r>
              <a:rPr lang="en-US" sz="4000" dirty="0"/>
              <a:t>Acknowledgements</a:t>
            </a:r>
          </a:p>
        </p:txBody>
      </p:sp>
      <p:sp>
        <p:nvSpPr>
          <p:cNvPr id="4" name="Text Placeholder 3">
            <a:extLst>
              <a:ext uri="{FF2B5EF4-FFF2-40B4-BE49-F238E27FC236}">
                <a16:creationId xmlns:a16="http://schemas.microsoft.com/office/drawing/2014/main" id="{E2C2F86E-F13E-A742-7492-CD55CFAE90BB}"/>
              </a:ext>
            </a:extLst>
          </p:cNvPr>
          <p:cNvSpPr>
            <a:spLocks noGrp="1"/>
          </p:cNvSpPr>
          <p:nvPr>
            <p:ph type="body" idx="2"/>
          </p:nvPr>
        </p:nvSpPr>
        <p:spPr>
          <a:xfrm>
            <a:off x="1104899" y="3886200"/>
            <a:ext cx="14744701" cy="2769989"/>
          </a:xfrm>
        </p:spPr>
        <p:txBody>
          <a:bodyPr/>
          <a:lstStyle/>
          <a:p>
            <a:pPr marL="514350" indent="-285750">
              <a:buFont typeface="Arial" panose="020B0604020202020204" pitchFamily="34" charset="0"/>
              <a:buChar char="•"/>
            </a:pPr>
            <a:r>
              <a:rPr lang="en-US" sz="3600" dirty="0"/>
              <a:t>ISPE President, Mary Beth Ritchey, and President Elect, Ursula Kirchmayer</a:t>
            </a:r>
          </a:p>
          <a:p>
            <a:pPr marL="514350" indent="-285750">
              <a:buFont typeface="Arial" panose="020B0604020202020204" pitchFamily="34" charset="0"/>
              <a:buChar char="•"/>
            </a:pPr>
            <a:r>
              <a:rPr lang="en-US" sz="3600" dirty="0"/>
              <a:t>ISPE Membership Committee vice-chair, Anne Butler</a:t>
            </a:r>
          </a:p>
          <a:p>
            <a:pPr marL="514350" indent="-285750">
              <a:buFont typeface="Arial" panose="020B0604020202020204" pitchFamily="34" charset="0"/>
              <a:buChar char="•"/>
            </a:pPr>
            <a:r>
              <a:rPr lang="en-US" sz="3600" dirty="0"/>
              <a:t>ISPE Membership Committee members</a:t>
            </a:r>
          </a:p>
          <a:p>
            <a:pPr marL="514350" indent="-285750">
              <a:buFont typeface="Arial" panose="020B0604020202020204" pitchFamily="34" charset="0"/>
              <a:buChar char="•"/>
            </a:pPr>
            <a:r>
              <a:rPr lang="en-US" sz="3600" dirty="0"/>
              <a:t>All Mentor volunteers</a:t>
            </a:r>
          </a:p>
          <a:p>
            <a:pPr marL="514350" indent="-285750">
              <a:buFont typeface="Arial" panose="020B0604020202020204" pitchFamily="34" charset="0"/>
              <a:buChar char="•"/>
            </a:pPr>
            <a:r>
              <a:rPr lang="en-US" sz="3600" dirty="0"/>
              <a:t>Hannah Lier and the Impact staff</a:t>
            </a:r>
          </a:p>
        </p:txBody>
      </p:sp>
    </p:spTree>
    <p:extLst>
      <p:ext uri="{BB962C8B-B14F-4D97-AF65-F5344CB8AC3E}">
        <p14:creationId xmlns:p14="http://schemas.microsoft.com/office/powerpoint/2010/main" val="2427169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5"/>
          <p:cNvSpPr txBox="1">
            <a:spLocks noGrp="1"/>
          </p:cNvSpPr>
          <p:nvPr>
            <p:ph type="sldNum" idx="4294967295"/>
          </p:nvPr>
        </p:nvSpPr>
        <p:spPr>
          <a:xfrm>
            <a:off x="15568234" y="8376487"/>
            <a:ext cx="687765" cy="184666"/>
          </a:xfrm>
          <a:prstGeom prst="rect">
            <a:avLst/>
          </a:prstGeom>
          <a:noFill/>
          <a:ln>
            <a:noFill/>
          </a:ln>
        </p:spPr>
        <p:txBody>
          <a:bodyPr spcFirstLastPara="1" wrap="square" lIns="0" tIns="0" rIns="0" bIns="0" anchor="t" anchorCtr="0">
            <a:spAutoFit/>
          </a:bodyPr>
          <a:lstStyle/>
          <a:p>
            <a:pPr marL="25400" lvl="0" indent="0" algn="l" rtl="0">
              <a:spcBef>
                <a:spcPts val="0"/>
              </a:spcBef>
              <a:spcAft>
                <a:spcPts val="0"/>
              </a:spcAft>
              <a:buNone/>
            </a:pPr>
            <a:r>
              <a:rPr lang="en-US" sz="1200" dirty="0">
                <a:latin typeface="+mj-lt"/>
              </a:rPr>
              <a:t>14</a:t>
            </a:r>
            <a:endParaRPr sz="1200" dirty="0">
              <a:latin typeface="+mj-lt"/>
            </a:endParaRPr>
          </a:p>
        </p:txBody>
      </p:sp>
      <p:sp>
        <p:nvSpPr>
          <p:cNvPr id="279" name="Google Shape;279;p15"/>
          <p:cNvSpPr txBox="1">
            <a:spLocks noGrp="1"/>
          </p:cNvSpPr>
          <p:nvPr>
            <p:ph type="body" idx="1"/>
          </p:nvPr>
        </p:nvSpPr>
        <p:spPr>
          <a:xfrm>
            <a:off x="1264921" y="2209800"/>
            <a:ext cx="13340100" cy="34470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2800"/>
            </a:pPr>
            <a:endParaRPr lang="en-US" sz="2800" dirty="0"/>
          </a:p>
          <a:p>
            <a:pPr marL="457200" lvl="0" indent="-457200" algn="l" rtl="0">
              <a:spcBef>
                <a:spcPts val="0"/>
              </a:spcBef>
              <a:spcAft>
                <a:spcPts val="0"/>
              </a:spcAft>
              <a:buClr>
                <a:schemeClr val="dk1"/>
              </a:buClr>
              <a:buSzPts val="2800"/>
              <a:buFont typeface="Arial"/>
              <a:buChar char="•"/>
            </a:pPr>
            <a:r>
              <a:rPr lang="en-US" sz="2800" dirty="0"/>
              <a:t>If you have any questions about the Mentor Match Program or other opportunities for </a:t>
            </a:r>
            <a:r>
              <a:rPr lang="en-US" sz="2800"/>
              <a:t>engagement within ISPE, </a:t>
            </a:r>
            <a:r>
              <a:rPr lang="en-US" sz="2800" dirty="0"/>
              <a:t>please email us at: </a:t>
            </a:r>
            <a:endParaRPr sz="2800" dirty="0"/>
          </a:p>
          <a:p>
            <a:pPr marL="0" lvl="0" indent="0" algn="l" rtl="0">
              <a:spcBef>
                <a:spcPts val="0"/>
              </a:spcBef>
              <a:spcAft>
                <a:spcPts val="0"/>
              </a:spcAft>
              <a:buNone/>
            </a:pPr>
            <a:endParaRPr sz="2800" dirty="0"/>
          </a:p>
          <a:p>
            <a:pPr marL="0" lvl="0" indent="0" algn="ctr" rtl="0">
              <a:spcBef>
                <a:spcPts val="0"/>
              </a:spcBef>
              <a:spcAft>
                <a:spcPts val="0"/>
              </a:spcAft>
              <a:buNone/>
            </a:pPr>
            <a:r>
              <a:rPr lang="en-US" sz="2800" u="sng" dirty="0">
                <a:solidFill>
                  <a:schemeClr val="hlink"/>
                </a:solidFill>
                <a:hlinkClick r:id="rId3"/>
              </a:rPr>
              <a:t>info@pharmacoepi.org</a:t>
            </a:r>
            <a:endParaRPr sz="2800" dirty="0"/>
          </a:p>
          <a:p>
            <a:pPr marL="0" lvl="0" indent="0" algn="ctr" rtl="0">
              <a:spcBef>
                <a:spcPts val="0"/>
              </a:spcBef>
              <a:spcAft>
                <a:spcPts val="0"/>
              </a:spcAft>
              <a:buNone/>
            </a:pPr>
            <a:endParaRPr sz="2800" dirty="0"/>
          </a:p>
          <a:p>
            <a:pPr marL="0" lvl="0" indent="0" algn="ctr" rtl="0">
              <a:spcBef>
                <a:spcPts val="0"/>
              </a:spcBef>
              <a:spcAft>
                <a:spcPts val="0"/>
              </a:spcAft>
              <a:buNone/>
            </a:pPr>
            <a:endParaRPr sz="2800" dirty="0"/>
          </a:p>
          <a:p>
            <a:pPr marL="0" lvl="0" indent="0" algn="ctr" rtl="0">
              <a:spcBef>
                <a:spcPts val="0"/>
              </a:spcBef>
              <a:spcAft>
                <a:spcPts val="0"/>
              </a:spcAft>
              <a:buNone/>
            </a:pPr>
            <a:endParaRPr sz="2800" dirty="0"/>
          </a:p>
        </p:txBody>
      </p:sp>
      <p:sp>
        <p:nvSpPr>
          <p:cNvPr id="280" name="Google Shape;280;p15"/>
          <p:cNvSpPr txBox="1">
            <a:spLocks noGrp="1"/>
          </p:cNvSpPr>
          <p:nvPr>
            <p:ph type="body" idx="3"/>
          </p:nvPr>
        </p:nvSpPr>
        <p:spPr>
          <a:xfrm>
            <a:off x="1112521" y="1295400"/>
            <a:ext cx="5689283" cy="553998"/>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3600" dirty="0"/>
              <a:t>Thank you for attending!</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ISPE">
      <a:dk1>
        <a:srgbClr val="000000"/>
      </a:dk1>
      <a:lt1>
        <a:srgbClr val="FFFFFF"/>
      </a:lt1>
      <a:dk2>
        <a:srgbClr val="1F497D"/>
      </a:dk2>
      <a:lt2>
        <a:srgbClr val="EEECE1"/>
      </a:lt2>
      <a:accent1>
        <a:srgbClr val="473499"/>
      </a:accent1>
      <a:accent2>
        <a:srgbClr val="F38C2C"/>
      </a:accent2>
      <a:accent3>
        <a:srgbClr val="FFC62B"/>
      </a:accent3>
      <a:accent4>
        <a:srgbClr val="00B7BC"/>
      </a:accent4>
      <a:accent5>
        <a:srgbClr val="5BC1E8"/>
      </a:accent5>
      <a:accent6>
        <a:srgbClr val="473499"/>
      </a:accent6>
      <a:hlink>
        <a:srgbClr val="00B7BC"/>
      </a:hlink>
      <a:folHlink>
        <a:srgbClr val="5BC1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18960</TotalTime>
  <Words>1258</Words>
  <Application>Microsoft Office PowerPoint</Application>
  <PresentationFormat>Custom</PresentationFormat>
  <Paragraphs>242</Paragraphs>
  <Slides>24</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Tabac G3 SemiBold</vt:lpstr>
      <vt:lpstr>TabacSansMedium</vt:lpstr>
      <vt:lpstr>Wingdings</vt:lpstr>
      <vt:lpstr>Office Theme</vt:lpstr>
      <vt:lpstr>1_Office Theme</vt:lpstr>
      <vt:lpstr>PowerPoint Presentation</vt:lpstr>
      <vt:lpstr>ISPE Virtual Mentor Match Event</vt:lpstr>
      <vt:lpstr>PowerPoint Presentation</vt:lpstr>
      <vt:lpstr>PowerPoint Presentation</vt:lpstr>
      <vt:lpstr>PowerPoint Presentation</vt:lpstr>
      <vt:lpstr>PowerPoint Presentation</vt:lpstr>
      <vt:lpstr>PowerPoint Presentation</vt:lpstr>
      <vt:lpstr>PowerPoint Presentation</vt:lpstr>
      <vt:lpstr>ISPE 2025 Mentor-Mentee Match</vt:lpstr>
      <vt:lpstr>Hello!</vt:lpstr>
      <vt:lpstr>PowerPoint Presentation</vt:lpstr>
      <vt:lpstr>PowerPoint Presentation</vt:lpstr>
      <vt:lpstr>PowerPoint Presentation</vt:lpstr>
      <vt:lpstr>PowerPoint Presentation</vt:lpstr>
      <vt:lpstr>PowerPoint Presentation</vt:lpstr>
      <vt:lpstr>Speed matching</vt:lpstr>
      <vt:lpstr>PowerPoint Presentation</vt:lpstr>
      <vt:lpstr>PowerPoint Presentation</vt:lpstr>
      <vt:lpstr>Ready, Set, Breakout!</vt:lpstr>
      <vt:lpstr>Discussion and Wrap-up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ISPE Virtual Mentor Match Event</dc:title>
  <dc:creator>Danysh, Heather</dc:creator>
  <cp:lastModifiedBy>Moga, Daniela</cp:lastModifiedBy>
  <cp:revision>2</cp:revision>
  <dcterms:created xsi:type="dcterms:W3CDTF">2019-04-19T16:50:19Z</dcterms:created>
  <dcterms:modified xsi:type="dcterms:W3CDTF">2025-06-09T19:13:06Z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2019-04-19T00:00:00Z</vt:filetime>
  </property>
  <property fmtid="{D5CDD505-2E9C-101B-9397-08002B2CF9AE}" pid="3" name="Creator">
    <vt:lpwstr>Adobe InDesign CC 14.0 (Macintosh)</vt:lpwstr>
  </property>
  <property fmtid="{D5CDD505-2E9C-101B-9397-08002B2CF9AE}" pid="4" name="LastSaved">
    <vt:filetime>2019-04-19T00:00:00Z</vt:filetime>
  </property>
  <property fmtid="{D5CDD505-2E9C-101B-9397-08002B2CF9AE}" pid="5" name="ContentTypeId">
    <vt:lpwstr>0x010100B59AC4E443FC604781AC378D5C470398</vt:lpwstr>
  </property>
  <property fmtid="{D5CDD505-2E9C-101B-9397-08002B2CF9AE}" pid="6" name="Order">
    <vt:r8>52158200</vt:r8>
  </property>
  <property fmtid="{D5CDD505-2E9C-101B-9397-08002B2CF9AE}" pid="7" name="_ExtendedDescription">
    <vt:lpwstr/>
  </property>
</Properties>
</file>